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49"/>
  </p:notesMasterIdLst>
  <p:sldIdLst>
    <p:sldId id="258" r:id="rId2"/>
    <p:sldId id="262" r:id="rId3"/>
    <p:sldId id="304" r:id="rId4"/>
    <p:sldId id="265" r:id="rId5"/>
    <p:sldId id="310" r:id="rId6"/>
    <p:sldId id="264" r:id="rId7"/>
    <p:sldId id="263" r:id="rId8"/>
    <p:sldId id="288" r:id="rId9"/>
    <p:sldId id="291" r:id="rId10"/>
    <p:sldId id="292" r:id="rId11"/>
    <p:sldId id="303" r:id="rId12"/>
    <p:sldId id="296" r:id="rId13"/>
    <p:sldId id="295" r:id="rId14"/>
    <p:sldId id="298" r:id="rId15"/>
    <p:sldId id="301" r:id="rId16"/>
    <p:sldId id="300" r:id="rId17"/>
    <p:sldId id="299" r:id="rId18"/>
    <p:sldId id="293" r:id="rId19"/>
    <p:sldId id="294" r:id="rId20"/>
    <p:sldId id="271" r:id="rId21"/>
    <p:sldId id="270" r:id="rId22"/>
    <p:sldId id="272" r:id="rId23"/>
    <p:sldId id="273" r:id="rId24"/>
    <p:sldId id="274" r:id="rId25"/>
    <p:sldId id="277" r:id="rId26"/>
    <p:sldId id="275" r:id="rId27"/>
    <p:sldId id="276" r:id="rId28"/>
    <p:sldId id="289" r:id="rId29"/>
    <p:sldId id="290" r:id="rId30"/>
    <p:sldId id="267" r:id="rId31"/>
    <p:sldId id="278" r:id="rId32"/>
    <p:sldId id="279" r:id="rId33"/>
    <p:sldId id="280" r:id="rId34"/>
    <p:sldId id="286" r:id="rId35"/>
    <p:sldId id="287" r:id="rId36"/>
    <p:sldId id="309" r:id="rId37"/>
    <p:sldId id="312" r:id="rId38"/>
    <p:sldId id="305" r:id="rId39"/>
    <p:sldId id="311" r:id="rId40"/>
    <p:sldId id="307" r:id="rId41"/>
    <p:sldId id="308" r:id="rId42"/>
    <p:sldId id="285" r:id="rId43"/>
    <p:sldId id="284" r:id="rId44"/>
    <p:sldId id="282" r:id="rId45"/>
    <p:sldId id="283" r:id="rId46"/>
    <p:sldId id="259" r:id="rId47"/>
    <p:sldId id="302" r:id="rId48"/>
  </p:sldIdLst>
  <p:sldSz cx="9144000" cy="5143500" type="screen16x9"/>
  <p:notesSz cx="6858000" cy="198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 id="1" name="Partyka, Jason" initials="P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A12B2F"/>
    <a:srgbClr val="007836"/>
    <a:srgbClr val="ECAA00"/>
    <a:srgbClr val="76777B"/>
    <a:srgbClr val="00609C"/>
    <a:srgbClr val="ECAC00"/>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4AE25-D8EB-4EB9-B659-C7EEB8ECD772}" v="1693" dt="2020-03-19T22:11:45.923"/>
    <p1510:client id="{2054B971-96C9-493F-AAB1-499020F9FF02}" v="6" dt="2020-02-04T15:48:13.288"/>
    <p1510:client id="{4B706238-B2DB-4BDC-9CA4-4D3E51030707}" v="1350" dt="2020-03-20T17:18:30.530"/>
    <p1510:client id="{5DBDC8AE-3DA8-4D14-A956-B5658B844C8C}" v="1" dt="2020-02-04T19:48:27.461"/>
    <p1510:client id="{7F49D33B-28C0-4A4B-9E6B-760B3BD04C34}" v="52" dt="2020-02-04T16:41:18.643"/>
    <p1510:client id="{98551FE1-FE6F-4761-B8CA-3C54989A3D63}" v="560" dt="2020-03-17T19:19:54.804"/>
    <p1510:client id="{9DCDD1F1-FCD3-469B-BFFB-C1983536F45E}" v="32" dt="2020-03-19T20:08:58.546"/>
    <p1510:client id="{A0E70B2F-7525-41FE-8582-015B9177E2B0}" v="261" dt="2020-02-14T17:41:10.021"/>
    <p1510:client id="{A18FEBD2-03A7-4640-BC6B-A108C2683FBC}" v="182" dt="2020-03-19T23:57:44.347"/>
    <p1510:client id="{A1C6C515-FC52-4444-9DD6-0DADC0421EDF}" v="292" dt="2020-01-22T19:59:43.531"/>
    <p1510:client id="{A9B70EEB-56F4-4077-A78D-5B2F93C8935A}" v="451" dt="2020-03-17T02:31:20.964"/>
    <p1510:client id="{D336001D-981F-49E7-B303-4BA18BE8885F}" v="1" dt="2020-02-04T19:21:14.666"/>
    <p1510:client id="{E568DD4A-4518-4511-915E-F1C5D4C0C525}" v="247" dt="2020-01-22T17:41:39.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53" autoAdjust="0"/>
    <p:restoredTop sz="80544" autoAdjust="0"/>
  </p:normalViewPr>
  <p:slideViewPr>
    <p:cSldViewPr snapToGrid="0" showGuides="1">
      <p:cViewPr varScale="1">
        <p:scale>
          <a:sx n="113" d="100"/>
          <a:sy n="113" d="100"/>
        </p:scale>
        <p:origin x="880" y="1072"/>
      </p:cViewPr>
      <p:guideLst>
        <p:guide orient="horz" pos="271"/>
        <p:guide orient="horz" pos="3092"/>
        <p:guide orient="horz" pos="517"/>
        <p:guide orient="horz" pos="895"/>
        <p:guide orient="horz" pos="2387"/>
        <p:guide pos="5565"/>
        <p:guide pos="317"/>
        <p:guide pos="151"/>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04D2AAE-90A7-427B-8A3F-F9C65DBD873E}"/>
    <pc:docChg chg="modSld">
      <pc:chgData name="" userId="" providerId="" clId="Web-{604D2AAE-90A7-427B-8A3F-F9C65DBD873E}" dt="2020-03-20T16:35:30.448" v="273"/>
      <pc:docMkLst>
        <pc:docMk/>
      </pc:docMkLst>
      <pc:sldChg chg="modNotes">
        <pc:chgData name="" userId="" providerId="" clId="Web-{604D2AAE-90A7-427B-8A3F-F9C65DBD873E}" dt="2020-03-20T16:06:59.856" v="32"/>
        <pc:sldMkLst>
          <pc:docMk/>
          <pc:sldMk cId="1027101598" sldId="262"/>
        </pc:sldMkLst>
      </pc:sldChg>
      <pc:sldChg chg="modNotes">
        <pc:chgData name="" userId="" providerId="" clId="Web-{604D2AAE-90A7-427B-8A3F-F9C65DBD873E}" dt="2020-03-20T16:09:02.044" v="69"/>
        <pc:sldMkLst>
          <pc:docMk/>
          <pc:sldMk cId="2027600492" sldId="264"/>
        </pc:sldMkLst>
      </pc:sldChg>
      <pc:sldChg chg="modNotes">
        <pc:chgData name="" userId="" providerId="" clId="Web-{604D2AAE-90A7-427B-8A3F-F9C65DBD873E}" dt="2020-03-20T16:35:30.448" v="273"/>
        <pc:sldMkLst>
          <pc:docMk/>
          <pc:sldMk cId="3821412585" sldId="267"/>
        </pc:sldMkLst>
      </pc:sldChg>
      <pc:sldChg chg="modSp modNotes">
        <pc:chgData name="" userId="" providerId="" clId="Web-{604D2AAE-90A7-427B-8A3F-F9C65DBD873E}" dt="2020-03-20T16:31:18.870" v="259"/>
        <pc:sldMkLst>
          <pc:docMk/>
          <pc:sldMk cId="2566972769" sldId="275"/>
        </pc:sldMkLst>
        <pc:spChg chg="mod">
          <ac:chgData name="" userId="" providerId="" clId="Web-{604D2AAE-90A7-427B-8A3F-F9C65DBD873E}" dt="2020-03-20T16:31:13.589" v="257" actId="20577"/>
          <ac:spMkLst>
            <pc:docMk/>
            <pc:sldMk cId="2566972769" sldId="275"/>
            <ac:spMk id="3" creationId="{00000000-0000-0000-0000-000000000000}"/>
          </ac:spMkLst>
        </pc:spChg>
      </pc:sldChg>
      <pc:sldChg chg="modSp">
        <pc:chgData name="" userId="" providerId="" clId="Web-{604D2AAE-90A7-427B-8A3F-F9C65DBD873E}" dt="2020-03-20T16:29:18.714" v="75" actId="20577"/>
        <pc:sldMkLst>
          <pc:docMk/>
          <pc:sldMk cId="2375694752" sldId="277"/>
        </pc:sldMkLst>
        <pc:spChg chg="mod">
          <ac:chgData name="" userId="" providerId="" clId="Web-{604D2AAE-90A7-427B-8A3F-F9C65DBD873E}" dt="2020-03-20T16:29:18.714" v="75" actId="20577"/>
          <ac:spMkLst>
            <pc:docMk/>
            <pc:sldMk cId="2375694752" sldId="277"/>
            <ac:spMk id="3" creationId="{00000000-0000-0000-0000-000000000000}"/>
          </ac:spMkLst>
        </pc:spChg>
      </pc:sldChg>
      <pc:sldChg chg="modNotes">
        <pc:chgData name="" userId="" providerId="" clId="Web-{604D2AAE-90A7-427B-8A3F-F9C65DBD873E}" dt="2020-03-20T16:34:54.167" v="265"/>
        <pc:sldMkLst>
          <pc:docMk/>
          <pc:sldMk cId="1718034596" sldId="290"/>
        </pc:sldMkLst>
      </pc:sldChg>
      <pc:sldChg chg="modNotes">
        <pc:chgData name="" userId="" providerId="" clId="Web-{604D2AAE-90A7-427B-8A3F-F9C65DBD873E}" dt="2020-03-20T16:18:01.480" v="74"/>
        <pc:sldMkLst>
          <pc:docMk/>
          <pc:sldMk cId="848991597" sldId="294"/>
        </pc:sldMkLst>
      </pc:sldChg>
      <pc:sldChg chg="modNotes">
        <pc:chgData name="" userId="" providerId="" clId="Web-{604D2AAE-90A7-427B-8A3F-F9C65DBD873E}" dt="2020-03-20T16:07:47.669" v="61"/>
        <pc:sldMkLst>
          <pc:docMk/>
          <pc:sldMk cId="3289444571" sldId="304"/>
        </pc:sldMkLst>
      </pc:sldChg>
    </pc:docChg>
  </pc:docChgLst>
  <pc:docChgLst>
    <pc:chgData clId="Web-{3E3E2ACE-8F65-4569-B42F-68E678E8085A}"/>
    <pc:docChg chg="modSld">
      <pc:chgData name="" userId="" providerId="" clId="Web-{3E3E2ACE-8F65-4569-B42F-68E678E8085A}" dt="2020-01-22T17:06:42.082" v="5" actId="20577"/>
      <pc:docMkLst>
        <pc:docMk/>
      </pc:docMkLst>
      <pc:sldChg chg="modSp">
        <pc:chgData name="" userId="" providerId="" clId="Web-{3E3E2ACE-8F65-4569-B42F-68E678E8085A}" dt="2020-01-22T17:06:42.082" v="5" actId="20577"/>
        <pc:sldMkLst>
          <pc:docMk/>
          <pc:sldMk cId="1027101598" sldId="262"/>
        </pc:sldMkLst>
        <pc:spChg chg="mod">
          <ac:chgData name="" userId="" providerId="" clId="Web-{3E3E2ACE-8F65-4569-B42F-68E678E8085A}" dt="2020-01-22T17:06:42.082" v="5" actId="20577"/>
          <ac:spMkLst>
            <pc:docMk/>
            <pc:sldMk cId="1027101598" sldId="262"/>
            <ac:spMk id="3" creationId="{00000000-0000-0000-0000-000000000000}"/>
          </ac:spMkLst>
        </pc:spChg>
      </pc:sldChg>
    </pc:docChg>
  </pc:docChgLst>
  <pc:docChgLst>
    <pc:chgData clId="Web-{D04A82BE-CDE6-4A54-9A23-C78F2E9F9C7A}"/>
    <pc:docChg chg="addSld delSld modSld sldOrd">
      <pc:chgData name="" userId="" providerId="" clId="Web-{D04A82BE-CDE6-4A54-9A23-C78F2E9F9C7A}" dt="2020-03-20T17:20:55.827" v="1888"/>
      <pc:docMkLst>
        <pc:docMk/>
      </pc:docMkLst>
      <pc:sldChg chg="modNotes">
        <pc:chgData name="" userId="" providerId="" clId="Web-{D04A82BE-CDE6-4A54-9A23-C78F2E9F9C7A}" dt="2020-03-20T16:25:27.745" v="654"/>
        <pc:sldMkLst>
          <pc:docMk/>
          <pc:sldMk cId="4429558" sldId="263"/>
        </pc:sldMkLst>
      </pc:sldChg>
      <pc:sldChg chg="modNotes">
        <pc:chgData name="" userId="" providerId="" clId="Web-{D04A82BE-CDE6-4A54-9A23-C78F2E9F9C7A}" dt="2020-03-20T16:10:22.325" v="589"/>
        <pc:sldMkLst>
          <pc:docMk/>
          <pc:sldMk cId="2027600492" sldId="264"/>
        </pc:sldMkLst>
      </pc:sldChg>
      <pc:sldChg chg="modNotes">
        <pc:chgData name="" userId="" providerId="" clId="Web-{D04A82BE-CDE6-4A54-9A23-C78F2E9F9C7A}" dt="2020-03-20T16:10:13.465" v="583"/>
        <pc:sldMkLst>
          <pc:docMk/>
          <pc:sldMk cId="3019552834" sldId="265"/>
        </pc:sldMkLst>
      </pc:sldChg>
      <pc:sldChg chg="del">
        <pc:chgData name="" userId="" providerId="" clId="Web-{D04A82BE-CDE6-4A54-9A23-C78F2E9F9C7A}" dt="2020-03-20T16:52:54.712" v="897"/>
        <pc:sldMkLst>
          <pc:docMk/>
          <pc:sldMk cId="3760533565" sldId="266"/>
        </pc:sldMkLst>
      </pc:sldChg>
      <pc:sldChg chg="del">
        <pc:chgData name="" userId="" providerId="" clId="Web-{D04A82BE-CDE6-4A54-9A23-C78F2E9F9C7A}" dt="2020-03-20T16:52:54.712" v="896"/>
        <pc:sldMkLst>
          <pc:docMk/>
          <pc:sldMk cId="1699225252" sldId="268"/>
        </pc:sldMkLst>
      </pc:sldChg>
      <pc:sldChg chg="del">
        <pc:chgData name="" userId="" providerId="" clId="Web-{D04A82BE-CDE6-4A54-9A23-C78F2E9F9C7A}" dt="2020-03-20T16:52:54.712" v="895"/>
        <pc:sldMkLst>
          <pc:docMk/>
          <pc:sldMk cId="410810493" sldId="269"/>
        </pc:sldMkLst>
      </pc:sldChg>
      <pc:sldChg chg="modNotes">
        <pc:chgData name="" userId="" providerId="" clId="Web-{D04A82BE-CDE6-4A54-9A23-C78F2E9F9C7A}" dt="2020-03-20T16:34:56.354" v="665"/>
        <pc:sldMkLst>
          <pc:docMk/>
          <pc:sldMk cId="1898946969" sldId="273"/>
        </pc:sldMkLst>
      </pc:sldChg>
      <pc:sldChg chg="modNotes">
        <pc:chgData name="" userId="" providerId="" clId="Web-{D04A82BE-CDE6-4A54-9A23-C78F2E9F9C7A}" dt="2020-03-20T16:37:51.198" v="671"/>
        <pc:sldMkLst>
          <pc:docMk/>
          <pc:sldMk cId="2735838004" sldId="278"/>
        </pc:sldMkLst>
      </pc:sldChg>
      <pc:sldChg chg="modSp">
        <pc:chgData name="" userId="" providerId="" clId="Web-{D04A82BE-CDE6-4A54-9A23-C78F2E9F9C7A}" dt="2020-03-20T16:52:10.118" v="894" actId="20577"/>
        <pc:sldMkLst>
          <pc:docMk/>
          <pc:sldMk cId="1504387770" sldId="283"/>
        </pc:sldMkLst>
        <pc:spChg chg="mod">
          <ac:chgData name="" userId="" providerId="" clId="Web-{D04A82BE-CDE6-4A54-9A23-C78F2E9F9C7A}" dt="2020-03-20T16:52:10.118" v="894" actId="20577"/>
          <ac:spMkLst>
            <pc:docMk/>
            <pc:sldMk cId="1504387770" sldId="283"/>
            <ac:spMk id="3" creationId="{01FB893C-4E11-4E22-8DDC-8E377764B4A9}"/>
          </ac:spMkLst>
        </pc:spChg>
      </pc:sldChg>
      <pc:sldChg chg="modNotes">
        <pc:chgData name="" userId="" providerId="" clId="Web-{D04A82BE-CDE6-4A54-9A23-C78F2E9F9C7A}" dt="2020-03-20T16:48:08.369" v="864"/>
        <pc:sldMkLst>
          <pc:docMk/>
          <pc:sldMk cId="4187893820" sldId="284"/>
        </pc:sldMkLst>
      </pc:sldChg>
      <pc:sldChg chg="modNotes">
        <pc:chgData name="" userId="" providerId="" clId="Web-{D04A82BE-CDE6-4A54-9A23-C78F2E9F9C7A}" dt="2020-03-20T17:18:22.530" v="1867"/>
        <pc:sldMkLst>
          <pc:docMk/>
          <pc:sldMk cId="1778997367" sldId="287"/>
        </pc:sldMkLst>
      </pc:sldChg>
      <pc:sldChg chg="modNotes">
        <pc:chgData name="" userId="" providerId="" clId="Web-{D04A82BE-CDE6-4A54-9A23-C78F2E9F9C7A}" dt="2020-03-20T16:10:48.543" v="597"/>
        <pc:sldMkLst>
          <pc:docMk/>
          <pc:sldMk cId="600729739" sldId="288"/>
        </pc:sldMkLst>
      </pc:sldChg>
      <pc:sldChg chg="modNotes">
        <pc:chgData name="" userId="" providerId="" clId="Web-{D04A82BE-CDE6-4A54-9A23-C78F2E9F9C7A}" dt="2020-03-20T16:35:12.245" v="667"/>
        <pc:sldMkLst>
          <pc:docMk/>
          <pc:sldMk cId="1718034596" sldId="290"/>
        </pc:sldMkLst>
      </pc:sldChg>
      <pc:sldChg chg="modNotes">
        <pc:chgData name="" userId="" providerId="" clId="Web-{D04A82BE-CDE6-4A54-9A23-C78F2E9F9C7A}" dt="2020-03-20T16:10:54.293" v="601"/>
        <pc:sldMkLst>
          <pc:docMk/>
          <pc:sldMk cId="2724646417" sldId="291"/>
        </pc:sldMkLst>
      </pc:sldChg>
      <pc:sldChg chg="modNotes">
        <pc:chgData name="" userId="" providerId="" clId="Web-{D04A82BE-CDE6-4A54-9A23-C78F2E9F9C7A}" dt="2020-03-20T16:10:56.934" v="603"/>
        <pc:sldMkLst>
          <pc:docMk/>
          <pc:sldMk cId="2718224312" sldId="292"/>
        </pc:sldMkLst>
      </pc:sldChg>
      <pc:sldChg chg="modNotes">
        <pc:chgData name="" userId="" providerId="" clId="Web-{D04A82BE-CDE6-4A54-9A23-C78F2E9F9C7A}" dt="2020-03-20T16:18:03.824" v="652"/>
        <pc:sldMkLst>
          <pc:docMk/>
          <pc:sldMk cId="1599093673" sldId="293"/>
        </pc:sldMkLst>
      </pc:sldChg>
      <pc:sldChg chg="modNotes">
        <pc:chgData name="" userId="" providerId="" clId="Web-{D04A82BE-CDE6-4A54-9A23-C78F2E9F9C7A}" dt="2020-03-20T16:11:24.747" v="610"/>
        <pc:sldMkLst>
          <pc:docMk/>
          <pc:sldMk cId="413827989" sldId="295"/>
        </pc:sldMkLst>
      </pc:sldChg>
      <pc:sldChg chg="modNotes">
        <pc:chgData name="" userId="" providerId="" clId="Web-{D04A82BE-CDE6-4A54-9A23-C78F2E9F9C7A}" dt="2020-03-20T16:11:18.825" v="608"/>
        <pc:sldMkLst>
          <pc:docMk/>
          <pc:sldMk cId="1400928773" sldId="296"/>
        </pc:sldMkLst>
      </pc:sldChg>
      <pc:sldChg chg="modNotes">
        <pc:chgData name="" userId="" providerId="" clId="Web-{D04A82BE-CDE6-4A54-9A23-C78F2E9F9C7A}" dt="2020-03-20T16:11:56.559" v="612"/>
        <pc:sldMkLst>
          <pc:docMk/>
          <pc:sldMk cId="2924959208" sldId="298"/>
        </pc:sldMkLst>
      </pc:sldChg>
      <pc:sldChg chg="modNotes">
        <pc:chgData name="" userId="" providerId="" clId="Web-{D04A82BE-CDE6-4A54-9A23-C78F2E9F9C7A}" dt="2020-03-20T16:17:27.027" v="649"/>
        <pc:sldMkLst>
          <pc:docMk/>
          <pc:sldMk cId="3469544808" sldId="299"/>
        </pc:sldMkLst>
      </pc:sldChg>
      <pc:sldChg chg="modNotes">
        <pc:chgData name="" userId="" providerId="" clId="Web-{D04A82BE-CDE6-4A54-9A23-C78F2E9F9C7A}" dt="2020-03-20T16:59:48.836" v="993"/>
        <pc:sldMkLst>
          <pc:docMk/>
          <pc:sldMk cId="4093143566" sldId="300"/>
        </pc:sldMkLst>
      </pc:sldChg>
      <pc:sldChg chg="modNotes">
        <pc:chgData name="" userId="" providerId="" clId="Web-{D04A82BE-CDE6-4A54-9A23-C78F2E9F9C7A}" dt="2020-03-20T16:16:02.996" v="647"/>
        <pc:sldMkLst>
          <pc:docMk/>
          <pc:sldMk cId="2745320494" sldId="301"/>
        </pc:sldMkLst>
      </pc:sldChg>
      <pc:sldChg chg="modNotes">
        <pc:chgData name="" userId="" providerId="" clId="Web-{D04A82BE-CDE6-4A54-9A23-C78F2E9F9C7A}" dt="2020-03-20T16:11:05.840" v="606"/>
        <pc:sldMkLst>
          <pc:docMk/>
          <pc:sldMk cId="3416736665" sldId="303"/>
        </pc:sldMkLst>
      </pc:sldChg>
      <pc:sldChg chg="modNotes">
        <pc:chgData name="" userId="" providerId="" clId="Web-{D04A82BE-CDE6-4A54-9A23-C78F2E9F9C7A}" dt="2020-03-20T16:10:09.294" v="578"/>
        <pc:sldMkLst>
          <pc:docMk/>
          <pc:sldMk cId="3289444571" sldId="304"/>
        </pc:sldMkLst>
      </pc:sldChg>
      <pc:sldChg chg="modSp modNotes">
        <pc:chgData name="" userId="" providerId="" clId="Web-{D04A82BE-CDE6-4A54-9A23-C78F2E9F9C7A}" dt="2020-03-20T17:09:03.109" v="1344"/>
        <pc:sldMkLst>
          <pc:docMk/>
          <pc:sldMk cId="3121627587" sldId="305"/>
        </pc:sldMkLst>
        <pc:spChg chg="mod">
          <ac:chgData name="" userId="" providerId="" clId="Web-{D04A82BE-CDE6-4A54-9A23-C78F2E9F9C7A}" dt="2020-03-20T17:08:42.406" v="1340" actId="20577"/>
          <ac:spMkLst>
            <pc:docMk/>
            <pc:sldMk cId="3121627587" sldId="305"/>
            <ac:spMk id="2" creationId="{134A5E36-DD17-4C1E-9D00-F9629F46C3B9}"/>
          </ac:spMkLst>
        </pc:spChg>
        <pc:spChg chg="mod">
          <ac:chgData name="" userId="" providerId="" clId="Web-{D04A82BE-CDE6-4A54-9A23-C78F2E9F9C7A}" dt="2020-03-20T17:08:32.156" v="1333" actId="20577"/>
          <ac:spMkLst>
            <pc:docMk/>
            <pc:sldMk cId="3121627587" sldId="305"/>
            <ac:spMk id="3" creationId="{D08948A1-DACE-4EA4-A392-BBDDAC4681E8}"/>
          </ac:spMkLst>
        </pc:spChg>
        <pc:spChg chg="mod">
          <ac:chgData name="" userId="" providerId="" clId="Web-{D04A82BE-CDE6-4A54-9A23-C78F2E9F9C7A}" dt="2020-03-20T16:41:36.354" v="678" actId="20577"/>
          <ac:spMkLst>
            <pc:docMk/>
            <pc:sldMk cId="3121627587" sldId="305"/>
            <ac:spMk id="4" creationId="{09ACCB57-B496-4FE1-B0DD-A491DF57FA79}"/>
          </ac:spMkLst>
        </pc:spChg>
      </pc:sldChg>
      <pc:sldChg chg="modSp del ord">
        <pc:chgData name="" userId="" providerId="" clId="Web-{D04A82BE-CDE6-4A54-9A23-C78F2E9F9C7A}" dt="2020-03-20T17:08:04.766" v="1330"/>
        <pc:sldMkLst>
          <pc:docMk/>
          <pc:sldMk cId="3126179174" sldId="306"/>
        </pc:sldMkLst>
        <pc:spChg chg="mod">
          <ac:chgData name="" userId="" providerId="" clId="Web-{D04A82BE-CDE6-4A54-9A23-C78F2E9F9C7A}" dt="2020-03-20T17:05:51.703" v="1243" actId="20577"/>
          <ac:spMkLst>
            <pc:docMk/>
            <pc:sldMk cId="3126179174" sldId="306"/>
            <ac:spMk id="4" creationId="{E47D12F2-6D72-4494-B14E-BB82EA2B04B3}"/>
          </ac:spMkLst>
        </pc:spChg>
      </pc:sldChg>
      <pc:sldChg chg="modSp modNotes">
        <pc:chgData name="" userId="" providerId="" clId="Web-{D04A82BE-CDE6-4A54-9A23-C78F2E9F9C7A}" dt="2020-03-20T16:45:37.634" v="806"/>
        <pc:sldMkLst>
          <pc:docMk/>
          <pc:sldMk cId="3778534085" sldId="307"/>
        </pc:sldMkLst>
        <pc:spChg chg="mod">
          <ac:chgData name="" userId="" providerId="" clId="Web-{D04A82BE-CDE6-4A54-9A23-C78F2E9F9C7A}" dt="2020-03-20T16:44:14.994" v="731" actId="20577"/>
          <ac:spMkLst>
            <pc:docMk/>
            <pc:sldMk cId="3778534085" sldId="307"/>
            <ac:spMk id="3" creationId="{16999C59-CC90-4150-8A8B-4D1AE854992F}"/>
          </ac:spMkLst>
        </pc:spChg>
        <pc:spChg chg="mod">
          <ac:chgData name="" userId="" providerId="" clId="Web-{D04A82BE-CDE6-4A54-9A23-C78F2E9F9C7A}" dt="2020-03-20T16:43:20.463" v="690" actId="20577"/>
          <ac:spMkLst>
            <pc:docMk/>
            <pc:sldMk cId="3778534085" sldId="307"/>
            <ac:spMk id="4" creationId="{DE36ADFB-7AFE-4CD1-B8D1-287CF943EFE6}"/>
          </ac:spMkLst>
        </pc:spChg>
      </pc:sldChg>
      <pc:sldChg chg="modSp modNotes">
        <pc:chgData name="" userId="" providerId="" clId="Web-{D04A82BE-CDE6-4A54-9A23-C78F2E9F9C7A}" dt="2020-03-20T17:17:42.468" v="1843"/>
        <pc:sldMkLst>
          <pc:docMk/>
          <pc:sldMk cId="3642675690" sldId="308"/>
        </pc:sldMkLst>
        <pc:spChg chg="mod">
          <ac:chgData name="" userId="" providerId="" clId="Web-{D04A82BE-CDE6-4A54-9A23-C78F2E9F9C7A}" dt="2020-03-20T17:16:45.140" v="1730" actId="20577"/>
          <ac:spMkLst>
            <pc:docMk/>
            <pc:sldMk cId="3642675690" sldId="308"/>
            <ac:spMk id="3" creationId="{B291D13C-863B-484F-AC7A-3A5093772DEA}"/>
          </ac:spMkLst>
        </pc:spChg>
      </pc:sldChg>
      <pc:sldChg chg="addSp modSp new ord modNotes">
        <pc:chgData name="" userId="" providerId="" clId="Web-{D04A82BE-CDE6-4A54-9A23-C78F2E9F9C7A}" dt="2020-03-20T17:19:04.624" v="1886"/>
        <pc:sldMkLst>
          <pc:docMk/>
          <pc:sldMk cId="2997824757" sldId="309"/>
        </pc:sldMkLst>
        <pc:picChg chg="add mod">
          <ac:chgData name="" userId="" providerId="" clId="Web-{D04A82BE-CDE6-4A54-9A23-C78F2E9F9C7A}" dt="2020-03-20T15:54:24.842" v="6" actId="1076"/>
          <ac:picMkLst>
            <pc:docMk/>
            <pc:sldMk cId="2997824757" sldId="309"/>
            <ac:picMk id="5" creationId="{9DB82FCA-BC76-49D0-813B-43F701D028BB}"/>
          </ac:picMkLst>
        </pc:picChg>
      </pc:sldChg>
      <pc:sldChg chg="modSp new modNotes">
        <pc:chgData name="" userId="" providerId="" clId="Web-{D04A82BE-CDE6-4A54-9A23-C78F2E9F9C7A}" dt="2020-03-20T16:10:15.950" v="585"/>
        <pc:sldMkLst>
          <pc:docMk/>
          <pc:sldMk cId="2389673001" sldId="310"/>
        </pc:sldMkLst>
        <pc:spChg chg="mod">
          <ac:chgData name="" userId="" providerId="" clId="Web-{D04A82BE-CDE6-4A54-9A23-C78F2E9F9C7A}" dt="2020-03-20T16:04:21.872" v="540" actId="20577"/>
          <ac:spMkLst>
            <pc:docMk/>
            <pc:sldMk cId="2389673001" sldId="310"/>
            <ac:spMk id="2" creationId="{66F8DCDF-19D1-488B-B64F-3BCFD6DD29A9}"/>
          </ac:spMkLst>
        </pc:spChg>
        <pc:spChg chg="mod">
          <ac:chgData name="" userId="" providerId="" clId="Web-{D04A82BE-CDE6-4A54-9A23-C78F2E9F9C7A}" dt="2020-03-20T16:05:42.013" v="567" actId="20577"/>
          <ac:spMkLst>
            <pc:docMk/>
            <pc:sldMk cId="2389673001" sldId="310"/>
            <ac:spMk id="3" creationId="{DDBA5DB6-24BA-4697-9D13-C43B7D1B1C14}"/>
          </ac:spMkLst>
        </pc:spChg>
      </pc:sldChg>
      <pc:sldChg chg="modSp add ord replId modNotes">
        <pc:chgData name="" userId="" providerId="" clId="Web-{D04A82BE-CDE6-4A54-9A23-C78F2E9F9C7A}" dt="2020-03-20T17:12:03.843" v="1499" actId="20577"/>
        <pc:sldMkLst>
          <pc:docMk/>
          <pc:sldMk cId="3792633160" sldId="311"/>
        </pc:sldMkLst>
        <pc:spChg chg="mod">
          <ac:chgData name="" userId="" providerId="" clId="Web-{D04A82BE-CDE6-4A54-9A23-C78F2E9F9C7A}" dt="2020-03-20T17:06:37.141" v="1250" actId="20577"/>
          <ac:spMkLst>
            <pc:docMk/>
            <pc:sldMk cId="3792633160" sldId="311"/>
            <ac:spMk id="2" creationId="{23661221-64C3-4932-B880-CD92D06D2081}"/>
          </ac:spMkLst>
        </pc:spChg>
        <pc:spChg chg="mod">
          <ac:chgData name="" userId="" providerId="" clId="Web-{D04A82BE-CDE6-4A54-9A23-C78F2E9F9C7A}" dt="2020-03-20T17:11:23.531" v="1478" actId="20577"/>
          <ac:spMkLst>
            <pc:docMk/>
            <pc:sldMk cId="3792633160" sldId="311"/>
            <ac:spMk id="3" creationId="{DB28A04C-006D-4280-AA43-CF4F6BC86D14}"/>
          </ac:spMkLst>
        </pc:spChg>
        <pc:spChg chg="mod">
          <ac:chgData name="" userId="" providerId="" clId="Web-{D04A82BE-CDE6-4A54-9A23-C78F2E9F9C7A}" dt="2020-03-20T17:12:03.843" v="1499" actId="20577"/>
          <ac:spMkLst>
            <pc:docMk/>
            <pc:sldMk cId="3792633160" sldId="311"/>
            <ac:spMk id="4" creationId="{E47D12F2-6D72-4494-B14E-BB82EA2B04B3}"/>
          </ac:spMkLst>
        </pc:spChg>
      </pc:sldChg>
      <pc:sldChg chg="modSp new modNotes">
        <pc:chgData name="" userId="" providerId="" clId="Web-{D04A82BE-CDE6-4A54-9A23-C78F2E9F9C7A}" dt="2020-03-20T17:20:55.827" v="1888"/>
        <pc:sldMkLst>
          <pc:docMk/>
          <pc:sldMk cId="2100725411" sldId="312"/>
        </pc:sldMkLst>
        <pc:spChg chg="mod">
          <ac:chgData name="" userId="" providerId="" clId="Web-{D04A82BE-CDE6-4A54-9A23-C78F2E9F9C7A}" dt="2020-03-20T16:57:24.102" v="905" actId="20577"/>
          <ac:spMkLst>
            <pc:docMk/>
            <pc:sldMk cId="2100725411" sldId="312"/>
            <ac:spMk id="2" creationId="{A0955AA8-C674-49DE-B361-A3C8574BDA93}"/>
          </ac:spMkLst>
        </pc:spChg>
        <pc:spChg chg="mod">
          <ac:chgData name="" userId="" providerId="" clId="Web-{D04A82BE-CDE6-4A54-9A23-C78F2E9F9C7A}" dt="2020-03-20T17:04:14.375" v="1186" actId="20577"/>
          <ac:spMkLst>
            <pc:docMk/>
            <pc:sldMk cId="2100725411" sldId="312"/>
            <ac:spMk id="3" creationId="{DB6E02FE-4D55-4419-82A7-B5F0229AACBA}"/>
          </ac:spMkLst>
        </pc:spChg>
        <pc:spChg chg="mod">
          <ac:chgData name="" userId="" providerId="" clId="Web-{D04A82BE-CDE6-4A54-9A23-C78F2E9F9C7A}" dt="2020-03-20T16:57:35.243" v="922" actId="20577"/>
          <ac:spMkLst>
            <pc:docMk/>
            <pc:sldMk cId="2100725411" sldId="312"/>
            <ac:spMk id="4" creationId="{3D4CF5FC-E962-4CCF-B664-98204559FCD2}"/>
          </ac:spMkLst>
        </pc:spChg>
      </pc:sldChg>
    </pc:docChg>
  </pc:docChgLst>
  <pc:docChgLst>
    <pc:chgData clId="Web-{4B706238-B2DB-4BDC-9CA4-4D3E51030707}"/>
    <pc:docChg chg="addSld delSld modSld sldOrd">
      <pc:chgData name="" userId="" providerId="" clId="Web-{4B706238-B2DB-4BDC-9CA4-4D3E51030707}" dt="2020-03-20T15:33:33.357" v="1341" actId="20577"/>
      <pc:docMkLst>
        <pc:docMk/>
      </pc:docMkLst>
      <pc:sldChg chg="modNotes">
        <pc:chgData name="" userId="" providerId="" clId="Web-{4B706238-B2DB-4BDC-9CA4-4D3E51030707}" dt="2020-03-20T14:47:52.262" v="49"/>
        <pc:sldMkLst>
          <pc:docMk/>
          <pc:sldMk cId="1027101598" sldId="262"/>
        </pc:sldMkLst>
      </pc:sldChg>
      <pc:sldChg chg="modNotes">
        <pc:chgData name="" userId="" providerId="" clId="Web-{4B706238-B2DB-4BDC-9CA4-4D3E51030707}" dt="2020-03-20T14:50:40.012" v="131"/>
        <pc:sldMkLst>
          <pc:docMk/>
          <pc:sldMk cId="4429558" sldId="263"/>
        </pc:sldMkLst>
      </pc:sldChg>
      <pc:sldChg chg="modNotes">
        <pc:chgData name="" userId="" providerId="" clId="Web-{4B706238-B2DB-4BDC-9CA4-4D3E51030707}" dt="2020-03-20T14:48:46.559" v="70"/>
        <pc:sldMkLst>
          <pc:docMk/>
          <pc:sldMk cId="2027600492" sldId="264"/>
        </pc:sldMkLst>
      </pc:sldChg>
      <pc:sldChg chg="modSp modNotes">
        <pc:chgData name="" userId="" providerId="" clId="Web-{4B706238-B2DB-4BDC-9CA4-4D3E51030707}" dt="2020-03-20T15:26:50.370" v="1255" actId="20577"/>
        <pc:sldMkLst>
          <pc:docMk/>
          <pc:sldMk cId="3821412585" sldId="267"/>
        </pc:sldMkLst>
        <pc:spChg chg="mod">
          <ac:chgData name="" userId="" providerId="" clId="Web-{4B706238-B2DB-4BDC-9CA4-4D3E51030707}" dt="2020-03-20T15:12:18.730" v="667" actId="20577"/>
          <ac:spMkLst>
            <pc:docMk/>
            <pc:sldMk cId="3821412585" sldId="267"/>
            <ac:spMk id="2" creationId="{00000000-0000-0000-0000-000000000000}"/>
          </ac:spMkLst>
        </pc:spChg>
        <pc:spChg chg="mod">
          <ac:chgData name="" userId="" providerId="" clId="Web-{4B706238-B2DB-4BDC-9CA4-4D3E51030707}" dt="2020-03-20T15:26:50.370" v="1255" actId="20577"/>
          <ac:spMkLst>
            <pc:docMk/>
            <pc:sldMk cId="3821412585" sldId="267"/>
            <ac:spMk id="3" creationId="{00000000-0000-0000-0000-000000000000}"/>
          </ac:spMkLst>
        </pc:spChg>
      </pc:sldChg>
      <pc:sldChg chg="modSp modNotes">
        <pc:chgData name="" userId="" providerId="" clId="Web-{4B706238-B2DB-4BDC-9CA4-4D3E51030707}" dt="2020-03-20T15:09:07.962" v="590"/>
        <pc:sldMkLst>
          <pc:docMk/>
          <pc:sldMk cId="3981096011" sldId="274"/>
        </pc:sldMkLst>
        <pc:spChg chg="mod">
          <ac:chgData name="" userId="" providerId="" clId="Web-{4B706238-B2DB-4BDC-9CA4-4D3E51030707}" dt="2020-03-20T15:08:52.118" v="570" actId="20577"/>
          <ac:spMkLst>
            <pc:docMk/>
            <pc:sldMk cId="3981096011" sldId="274"/>
            <ac:spMk id="3" creationId="{00000000-0000-0000-0000-000000000000}"/>
          </ac:spMkLst>
        </pc:spChg>
      </pc:sldChg>
      <pc:sldChg chg="modSp">
        <pc:chgData name="" userId="" providerId="" clId="Web-{4B706238-B2DB-4BDC-9CA4-4D3E51030707}" dt="2020-03-20T15:09:31.087" v="593" actId="20577"/>
        <pc:sldMkLst>
          <pc:docMk/>
          <pc:sldMk cId="2566972769" sldId="275"/>
        </pc:sldMkLst>
        <pc:spChg chg="mod">
          <ac:chgData name="" userId="" providerId="" clId="Web-{4B706238-B2DB-4BDC-9CA4-4D3E51030707}" dt="2020-03-20T15:09:31.087" v="593" actId="20577"/>
          <ac:spMkLst>
            <pc:docMk/>
            <pc:sldMk cId="2566972769" sldId="275"/>
            <ac:spMk id="3" creationId="{00000000-0000-0000-0000-000000000000}"/>
          </ac:spMkLst>
        </pc:spChg>
      </pc:sldChg>
      <pc:sldChg chg="addSp modSp">
        <pc:chgData name="" userId="" providerId="" clId="Web-{4B706238-B2DB-4BDC-9CA4-4D3E51030707}" dt="2020-03-20T15:14:22.558" v="709" actId="20577"/>
        <pc:sldMkLst>
          <pc:docMk/>
          <pc:sldMk cId="2735838004" sldId="278"/>
        </pc:sldMkLst>
        <pc:spChg chg="mod">
          <ac:chgData name="" userId="" providerId="" clId="Web-{4B706238-B2DB-4BDC-9CA4-4D3E51030707}" dt="2020-03-20T15:13:24.621" v="688" actId="20577"/>
          <ac:spMkLst>
            <pc:docMk/>
            <pc:sldMk cId="2735838004" sldId="278"/>
            <ac:spMk id="2" creationId="{00000000-0000-0000-0000-000000000000}"/>
          </ac:spMkLst>
        </pc:spChg>
        <pc:spChg chg="mod">
          <ac:chgData name="" userId="" providerId="" clId="Web-{4B706238-B2DB-4BDC-9CA4-4D3E51030707}" dt="2020-03-20T15:13:55.090" v="691"/>
          <ac:spMkLst>
            <pc:docMk/>
            <pc:sldMk cId="2735838004" sldId="278"/>
            <ac:spMk id="3" creationId="{00000000-0000-0000-0000-000000000000}"/>
          </ac:spMkLst>
        </pc:spChg>
        <pc:spChg chg="add mod">
          <ac:chgData name="" userId="" providerId="" clId="Web-{4B706238-B2DB-4BDC-9CA4-4D3E51030707}" dt="2020-03-20T15:14:22.558" v="709" actId="20577"/>
          <ac:spMkLst>
            <pc:docMk/>
            <pc:sldMk cId="2735838004" sldId="278"/>
            <ac:spMk id="4" creationId="{924E5FCE-F63C-4628-AD0D-0F1976B47218}"/>
          </ac:spMkLst>
        </pc:spChg>
      </pc:sldChg>
      <pc:sldChg chg="addSp modSp">
        <pc:chgData name="" userId="" providerId="" clId="Web-{4B706238-B2DB-4BDC-9CA4-4D3E51030707}" dt="2020-03-20T15:15:54.746" v="781" actId="20577"/>
        <pc:sldMkLst>
          <pc:docMk/>
          <pc:sldMk cId="131213216" sldId="279"/>
        </pc:sldMkLst>
        <pc:spChg chg="mod">
          <ac:chgData name="" userId="" providerId="" clId="Web-{4B706238-B2DB-4BDC-9CA4-4D3E51030707}" dt="2020-03-20T15:14:16.418" v="705" actId="20577"/>
          <ac:spMkLst>
            <pc:docMk/>
            <pc:sldMk cId="131213216" sldId="279"/>
            <ac:spMk id="2" creationId="{00000000-0000-0000-0000-000000000000}"/>
          </ac:spMkLst>
        </pc:spChg>
        <pc:spChg chg="mod">
          <ac:chgData name="" userId="" providerId="" clId="Web-{4B706238-B2DB-4BDC-9CA4-4D3E51030707}" dt="2020-03-20T15:15:54.746" v="781" actId="20577"/>
          <ac:spMkLst>
            <pc:docMk/>
            <pc:sldMk cId="131213216" sldId="279"/>
            <ac:spMk id="3" creationId="{00000000-0000-0000-0000-000000000000}"/>
          </ac:spMkLst>
        </pc:spChg>
        <pc:spChg chg="add mod">
          <ac:chgData name="" userId="" providerId="" clId="Web-{4B706238-B2DB-4BDC-9CA4-4D3E51030707}" dt="2020-03-20T15:14:12.480" v="703" actId="20577"/>
          <ac:spMkLst>
            <pc:docMk/>
            <pc:sldMk cId="131213216" sldId="279"/>
            <ac:spMk id="4" creationId="{D1420003-79FE-41C9-AB47-8D3B3E7E8A2D}"/>
          </ac:spMkLst>
        </pc:spChg>
      </pc:sldChg>
      <pc:sldChg chg="addSp modSp modNotes">
        <pc:chgData name="" userId="" providerId="" clId="Web-{4B706238-B2DB-4BDC-9CA4-4D3E51030707}" dt="2020-03-20T15:27:03.761" v="1261" actId="20577"/>
        <pc:sldMkLst>
          <pc:docMk/>
          <pc:sldMk cId="3634813472" sldId="280"/>
        </pc:sldMkLst>
        <pc:spChg chg="mod">
          <ac:chgData name="" userId="" providerId="" clId="Web-{4B706238-B2DB-4BDC-9CA4-4D3E51030707}" dt="2020-03-20T15:27:03.761" v="1261" actId="20577"/>
          <ac:spMkLst>
            <pc:docMk/>
            <pc:sldMk cId="3634813472" sldId="280"/>
            <ac:spMk id="3" creationId="{00000000-0000-0000-0000-000000000000}"/>
          </ac:spMkLst>
        </pc:spChg>
        <pc:spChg chg="add mod">
          <ac:chgData name="" userId="" providerId="" clId="Web-{4B706238-B2DB-4BDC-9CA4-4D3E51030707}" dt="2020-03-20T15:26:36.370" v="1247" actId="20577"/>
          <ac:spMkLst>
            <pc:docMk/>
            <pc:sldMk cId="3634813472" sldId="280"/>
            <ac:spMk id="4" creationId="{EFDF5D37-9B77-4F12-B69E-E152EE150FBE}"/>
          </ac:spMkLst>
        </pc:spChg>
      </pc:sldChg>
      <pc:sldChg chg="del ord modNotes">
        <pc:chgData name="" userId="" providerId="" clId="Web-{4B706238-B2DB-4BDC-9CA4-4D3E51030707}" dt="2020-03-20T15:25:41.948" v="1235"/>
        <pc:sldMkLst>
          <pc:docMk/>
          <pc:sldMk cId="1344596364" sldId="281"/>
        </pc:sldMkLst>
      </pc:sldChg>
      <pc:sldChg chg="modSp">
        <pc:chgData name="" userId="" providerId="" clId="Web-{4B706238-B2DB-4BDC-9CA4-4D3E51030707}" dt="2020-03-20T15:27:56.120" v="1273" actId="20577"/>
        <pc:sldMkLst>
          <pc:docMk/>
          <pc:sldMk cId="4187893820" sldId="284"/>
        </pc:sldMkLst>
        <pc:spChg chg="mod">
          <ac:chgData name="" userId="" providerId="" clId="Web-{4B706238-B2DB-4BDC-9CA4-4D3E51030707}" dt="2020-03-20T15:27:56.120" v="1273" actId="20577"/>
          <ac:spMkLst>
            <pc:docMk/>
            <pc:sldMk cId="4187893820" sldId="284"/>
            <ac:spMk id="2" creationId="{C2789998-B82D-4E83-8FB9-D389B14E3CC0}"/>
          </ac:spMkLst>
        </pc:spChg>
      </pc:sldChg>
      <pc:sldChg chg="modSp">
        <pc:chgData name="" userId="" providerId="" clId="Web-{4B706238-B2DB-4BDC-9CA4-4D3E51030707}" dt="2020-03-20T15:27:16.792" v="1262"/>
        <pc:sldMkLst>
          <pc:docMk/>
          <pc:sldMk cId="1778997367" sldId="287"/>
        </pc:sldMkLst>
        <pc:spChg chg="mod">
          <ac:chgData name="" userId="" providerId="" clId="Web-{4B706238-B2DB-4BDC-9CA4-4D3E51030707}" dt="2020-03-20T15:27:16.792" v="1262"/>
          <ac:spMkLst>
            <pc:docMk/>
            <pc:sldMk cId="1778997367" sldId="287"/>
            <ac:spMk id="3" creationId="{048DC06B-D9BE-4373-BECE-4A42226A03FC}"/>
          </ac:spMkLst>
        </pc:spChg>
      </pc:sldChg>
      <pc:sldChg chg="modSp modNotes">
        <pc:chgData name="" userId="" providerId="" clId="Web-{4B706238-B2DB-4BDC-9CA4-4D3E51030707}" dt="2020-03-20T14:51:31.747" v="149"/>
        <pc:sldMkLst>
          <pc:docMk/>
          <pc:sldMk cId="600729739" sldId="288"/>
        </pc:sldMkLst>
        <pc:spChg chg="mod">
          <ac:chgData name="" userId="" providerId="" clId="Web-{4B706238-B2DB-4BDC-9CA4-4D3E51030707}" dt="2020-03-20T14:51:10.059" v="138" actId="20577"/>
          <ac:spMkLst>
            <pc:docMk/>
            <pc:sldMk cId="600729739" sldId="288"/>
            <ac:spMk id="4" creationId="{BBD0D004-2887-44E4-8DF5-570270C59A49}"/>
          </ac:spMkLst>
        </pc:spChg>
      </pc:sldChg>
      <pc:sldChg chg="modSp modNotes">
        <pc:chgData name="" userId="" providerId="" clId="Web-{4B706238-B2DB-4BDC-9CA4-4D3E51030707}" dt="2020-03-20T15:25:40.526" v="1234"/>
        <pc:sldMkLst>
          <pc:docMk/>
          <pc:sldMk cId="1718034596" sldId="290"/>
        </pc:sldMkLst>
        <pc:spChg chg="mod">
          <ac:chgData name="" userId="" providerId="" clId="Web-{4B706238-B2DB-4BDC-9CA4-4D3E51030707}" dt="2020-03-20T15:24:16.979" v="1169" actId="20577"/>
          <ac:spMkLst>
            <pc:docMk/>
            <pc:sldMk cId="1718034596" sldId="290"/>
            <ac:spMk id="3" creationId="{B006D801-4738-4357-A23D-BCBD0F87B2AF}"/>
          </ac:spMkLst>
        </pc:spChg>
        <pc:spChg chg="mod">
          <ac:chgData name="" userId="" providerId="" clId="Web-{4B706238-B2DB-4BDC-9CA4-4D3E51030707}" dt="2020-03-20T15:11:52.309" v="666" actId="20577"/>
          <ac:spMkLst>
            <pc:docMk/>
            <pc:sldMk cId="1718034596" sldId="290"/>
            <ac:spMk id="4" creationId="{6E6F02F5-B20C-4B97-93B2-339AB9E70C30}"/>
          </ac:spMkLst>
        </pc:spChg>
      </pc:sldChg>
      <pc:sldChg chg="modSp">
        <pc:chgData name="" userId="" providerId="" clId="Web-{4B706238-B2DB-4BDC-9CA4-4D3E51030707}" dt="2020-03-20T14:52:26.735" v="160" actId="20577"/>
        <pc:sldMkLst>
          <pc:docMk/>
          <pc:sldMk cId="2724646417" sldId="291"/>
        </pc:sldMkLst>
        <pc:spChg chg="mod">
          <ac:chgData name="" userId="" providerId="" clId="Web-{4B706238-B2DB-4BDC-9CA4-4D3E51030707}" dt="2020-03-20T14:52:26.735" v="160" actId="20577"/>
          <ac:spMkLst>
            <pc:docMk/>
            <pc:sldMk cId="2724646417" sldId="291"/>
            <ac:spMk id="3" creationId="{00000000-0000-0000-0000-000000000000}"/>
          </ac:spMkLst>
        </pc:spChg>
      </pc:sldChg>
      <pc:sldChg chg="modSp">
        <pc:chgData name="" userId="" providerId="" clId="Web-{4B706238-B2DB-4BDC-9CA4-4D3E51030707}" dt="2020-03-20T15:06:59.459" v="557" actId="20577"/>
        <pc:sldMkLst>
          <pc:docMk/>
          <pc:sldMk cId="1599093673" sldId="293"/>
        </pc:sldMkLst>
        <pc:spChg chg="mod">
          <ac:chgData name="" userId="" providerId="" clId="Web-{4B706238-B2DB-4BDC-9CA4-4D3E51030707}" dt="2020-03-20T15:06:59.459" v="557" actId="20577"/>
          <ac:spMkLst>
            <pc:docMk/>
            <pc:sldMk cId="1599093673" sldId="293"/>
            <ac:spMk id="2" creationId="{42648BC3-2C22-493A-ACED-24A6D04D062C}"/>
          </ac:spMkLst>
        </pc:spChg>
      </pc:sldChg>
      <pc:sldChg chg="delSp modSp">
        <pc:chgData name="" userId="" providerId="" clId="Web-{4B706238-B2DB-4BDC-9CA4-4D3E51030707}" dt="2020-03-20T15:06:39.944" v="555"/>
        <pc:sldMkLst>
          <pc:docMk/>
          <pc:sldMk cId="848991597" sldId="294"/>
        </pc:sldMkLst>
        <pc:spChg chg="mod">
          <ac:chgData name="" userId="" providerId="" clId="Web-{4B706238-B2DB-4BDC-9CA4-4D3E51030707}" dt="2020-03-20T15:06:39.944" v="555"/>
          <ac:spMkLst>
            <pc:docMk/>
            <pc:sldMk cId="848991597" sldId="294"/>
            <ac:spMk id="3" creationId="{7CDABDE2-89AC-45A0-B499-73B0D3743F28}"/>
          </ac:spMkLst>
        </pc:spChg>
        <pc:spChg chg="del">
          <ac:chgData name="" userId="" providerId="" clId="Web-{4B706238-B2DB-4BDC-9CA4-4D3E51030707}" dt="2020-03-20T15:06:32.928" v="554"/>
          <ac:spMkLst>
            <pc:docMk/>
            <pc:sldMk cId="848991597" sldId="294"/>
            <ac:spMk id="4" creationId="{95CC875C-9BB9-4A9D-ACA7-3F8BC41BCAEE}"/>
          </ac:spMkLst>
        </pc:spChg>
      </pc:sldChg>
      <pc:sldChg chg="addSp modSp">
        <pc:chgData name="" userId="" providerId="" clId="Web-{4B706238-B2DB-4BDC-9CA4-4D3E51030707}" dt="2020-03-20T14:54:46.753" v="168" actId="20577"/>
        <pc:sldMkLst>
          <pc:docMk/>
          <pc:sldMk cId="413827989" sldId="295"/>
        </pc:sldMkLst>
        <pc:spChg chg="mod">
          <ac:chgData name="" userId="" providerId="" clId="Web-{4B706238-B2DB-4BDC-9CA4-4D3E51030707}" dt="2020-03-20T14:54:46.753" v="168" actId="20577"/>
          <ac:spMkLst>
            <pc:docMk/>
            <pc:sldMk cId="413827989" sldId="295"/>
            <ac:spMk id="2" creationId="{00000000-0000-0000-0000-000000000000}"/>
          </ac:spMkLst>
        </pc:spChg>
        <pc:spChg chg="add mod">
          <ac:chgData name="" userId="" providerId="" clId="Web-{4B706238-B2DB-4BDC-9CA4-4D3E51030707}" dt="2020-03-20T14:54:41.674" v="166" actId="20577"/>
          <ac:spMkLst>
            <pc:docMk/>
            <pc:sldMk cId="413827989" sldId="295"/>
            <ac:spMk id="4" creationId="{B58180C7-BE1F-403F-9D1D-4275D7D2F504}"/>
          </ac:spMkLst>
        </pc:spChg>
      </pc:sldChg>
      <pc:sldChg chg="addSp modSp">
        <pc:chgData name="" userId="" providerId="" clId="Web-{4B706238-B2DB-4BDC-9CA4-4D3E51030707}" dt="2020-03-20T14:55:15.862" v="179" actId="20577"/>
        <pc:sldMkLst>
          <pc:docMk/>
          <pc:sldMk cId="2924959208" sldId="298"/>
        </pc:sldMkLst>
        <pc:spChg chg="mod">
          <ac:chgData name="" userId="" providerId="" clId="Web-{4B706238-B2DB-4BDC-9CA4-4D3E51030707}" dt="2020-03-20T14:55:15.862" v="179" actId="20577"/>
          <ac:spMkLst>
            <pc:docMk/>
            <pc:sldMk cId="2924959208" sldId="298"/>
            <ac:spMk id="2" creationId="{00000000-0000-0000-0000-000000000000}"/>
          </ac:spMkLst>
        </pc:spChg>
        <pc:spChg chg="add mod">
          <ac:chgData name="" userId="" providerId="" clId="Web-{4B706238-B2DB-4BDC-9CA4-4D3E51030707}" dt="2020-03-20T14:55:10.924" v="178" actId="20577"/>
          <ac:spMkLst>
            <pc:docMk/>
            <pc:sldMk cId="2924959208" sldId="298"/>
            <ac:spMk id="4" creationId="{2BED9A7E-2DB5-4D2A-ADFC-93C477C26A1A}"/>
          </ac:spMkLst>
        </pc:spChg>
      </pc:sldChg>
      <pc:sldChg chg="delSp modSp modNotes">
        <pc:chgData name="" userId="" providerId="" clId="Web-{4B706238-B2DB-4BDC-9CA4-4D3E51030707}" dt="2020-03-20T15:06:20.787" v="553"/>
        <pc:sldMkLst>
          <pc:docMk/>
          <pc:sldMk cId="3469544808" sldId="299"/>
        </pc:sldMkLst>
        <pc:spChg chg="mod">
          <ac:chgData name="" userId="" providerId="" clId="Web-{4B706238-B2DB-4BDC-9CA4-4D3E51030707}" dt="2020-03-20T15:04:47.319" v="462" actId="20577"/>
          <ac:spMkLst>
            <pc:docMk/>
            <pc:sldMk cId="3469544808" sldId="299"/>
            <ac:spMk id="3" creationId="{C11D11F0-98EE-4C57-86C2-42F453ADA0E1}"/>
          </ac:spMkLst>
        </pc:spChg>
        <pc:spChg chg="del">
          <ac:chgData name="" userId="" providerId="" clId="Web-{4B706238-B2DB-4BDC-9CA4-4D3E51030707}" dt="2020-03-20T15:06:20.787" v="553"/>
          <ac:spMkLst>
            <pc:docMk/>
            <pc:sldMk cId="3469544808" sldId="299"/>
            <ac:spMk id="4" creationId="{AC9E0A72-B2A5-41B2-8446-F83432AA92B2}"/>
          </ac:spMkLst>
        </pc:spChg>
      </pc:sldChg>
      <pc:sldChg chg="modSp modNotes">
        <pc:chgData name="" userId="" providerId="" clId="Web-{4B706238-B2DB-4BDC-9CA4-4D3E51030707}" dt="2020-03-20T15:03:09.303" v="443" actId="20577"/>
        <pc:sldMkLst>
          <pc:docMk/>
          <pc:sldMk cId="4093143566" sldId="300"/>
        </pc:sldMkLst>
        <pc:spChg chg="mod">
          <ac:chgData name="" userId="" providerId="" clId="Web-{4B706238-B2DB-4BDC-9CA4-4D3E51030707}" dt="2020-03-20T14:55:57.440" v="187" actId="20577"/>
          <ac:spMkLst>
            <pc:docMk/>
            <pc:sldMk cId="4093143566" sldId="300"/>
            <ac:spMk id="2" creationId="{C7CEAB71-73E2-47E8-AF89-C35A07E7E89B}"/>
          </ac:spMkLst>
        </pc:spChg>
        <pc:spChg chg="mod">
          <ac:chgData name="" userId="" providerId="" clId="Web-{4B706238-B2DB-4BDC-9CA4-4D3E51030707}" dt="2020-03-20T15:03:09.303" v="443" actId="20577"/>
          <ac:spMkLst>
            <pc:docMk/>
            <pc:sldMk cId="4093143566" sldId="300"/>
            <ac:spMk id="3" creationId="{CF37F053-8349-4D1F-8E89-4D6F790C0FFF}"/>
          </ac:spMkLst>
        </pc:spChg>
        <pc:spChg chg="mod">
          <ac:chgData name="" userId="" providerId="" clId="Web-{4B706238-B2DB-4BDC-9CA4-4D3E51030707}" dt="2020-03-20T14:56:22.815" v="196" actId="20577"/>
          <ac:spMkLst>
            <pc:docMk/>
            <pc:sldMk cId="4093143566" sldId="300"/>
            <ac:spMk id="4" creationId="{3B662075-8929-4CAB-9AAE-1F3CB78F910F}"/>
          </ac:spMkLst>
        </pc:spChg>
      </pc:sldChg>
      <pc:sldChg chg="addSp modSp">
        <pc:chgData name="" userId="" providerId="" clId="Web-{4B706238-B2DB-4BDC-9CA4-4D3E51030707}" dt="2020-03-20T14:55:35.628" v="186" actId="20577"/>
        <pc:sldMkLst>
          <pc:docMk/>
          <pc:sldMk cId="2745320494" sldId="301"/>
        </pc:sldMkLst>
        <pc:spChg chg="mod">
          <ac:chgData name="" userId="" providerId="" clId="Web-{4B706238-B2DB-4BDC-9CA4-4D3E51030707}" dt="2020-03-20T14:55:35.628" v="186" actId="20577"/>
          <ac:spMkLst>
            <pc:docMk/>
            <pc:sldMk cId="2745320494" sldId="301"/>
            <ac:spMk id="2" creationId="{00000000-0000-0000-0000-000000000000}"/>
          </ac:spMkLst>
        </pc:spChg>
        <pc:spChg chg="add mod">
          <ac:chgData name="" userId="" providerId="" clId="Web-{4B706238-B2DB-4BDC-9CA4-4D3E51030707}" dt="2020-03-20T14:55:32.237" v="185" actId="20577"/>
          <ac:spMkLst>
            <pc:docMk/>
            <pc:sldMk cId="2745320494" sldId="301"/>
            <ac:spMk id="4" creationId="{683B1DFA-BC53-45E8-A767-7498F150B579}"/>
          </ac:spMkLst>
        </pc:spChg>
      </pc:sldChg>
      <pc:sldChg chg="addSp delSp modSp">
        <pc:chgData name="" userId="" providerId="" clId="Web-{4B706238-B2DB-4BDC-9CA4-4D3E51030707}" dt="2020-03-20T15:30:49.729" v="1279" actId="1076"/>
        <pc:sldMkLst>
          <pc:docMk/>
          <pc:sldMk cId="3416736665" sldId="303"/>
        </pc:sldMkLst>
        <pc:spChg chg="mod">
          <ac:chgData name="" userId="" providerId="" clId="Web-{4B706238-B2DB-4BDC-9CA4-4D3E51030707}" dt="2020-03-20T14:53:56.500" v="161" actId="20577"/>
          <ac:spMkLst>
            <pc:docMk/>
            <pc:sldMk cId="3416736665" sldId="303"/>
            <ac:spMk id="3" creationId="{D7877CA3-7DFA-4BA7-B6D3-9F77FC3224C2}"/>
          </ac:spMkLst>
        </pc:spChg>
        <pc:picChg chg="add mod">
          <ac:chgData name="" userId="" providerId="" clId="Web-{4B706238-B2DB-4BDC-9CA4-4D3E51030707}" dt="2020-03-20T15:30:49.729" v="1279" actId="1076"/>
          <ac:picMkLst>
            <pc:docMk/>
            <pc:sldMk cId="3416736665" sldId="303"/>
            <ac:picMk id="4" creationId="{9AADE0CF-4987-4214-9D97-000F0D36A14D}"/>
          </ac:picMkLst>
        </pc:picChg>
        <pc:picChg chg="del">
          <ac:chgData name="" userId="" providerId="" clId="Web-{4B706238-B2DB-4BDC-9CA4-4D3E51030707}" dt="2020-03-20T15:30:07.495" v="1274"/>
          <ac:picMkLst>
            <pc:docMk/>
            <pc:sldMk cId="3416736665" sldId="303"/>
            <ac:picMk id="12" creationId="{7588EBF7-92D3-4176-BA4D-C01CE6DD2D9D}"/>
          </ac:picMkLst>
        </pc:picChg>
      </pc:sldChg>
      <pc:sldChg chg="modSp new">
        <pc:chgData name="" userId="" providerId="" clId="Web-{4B706238-B2DB-4BDC-9CA4-4D3E51030707}" dt="2020-03-20T15:31:39.620" v="1286" actId="20577"/>
        <pc:sldMkLst>
          <pc:docMk/>
          <pc:sldMk cId="3121627587" sldId="305"/>
        </pc:sldMkLst>
        <pc:spChg chg="mod">
          <ac:chgData name="" userId="" providerId="" clId="Web-{4B706238-B2DB-4BDC-9CA4-4D3E51030707}" dt="2020-03-20T15:31:39.620" v="1286" actId="20577"/>
          <ac:spMkLst>
            <pc:docMk/>
            <pc:sldMk cId="3121627587" sldId="305"/>
            <ac:spMk id="2" creationId="{134A5E36-DD17-4C1E-9D00-F9629F46C3B9}"/>
          </ac:spMkLst>
        </pc:spChg>
      </pc:sldChg>
      <pc:sldChg chg="modSp new">
        <pc:chgData name="" userId="" providerId="" clId="Web-{4B706238-B2DB-4BDC-9CA4-4D3E51030707}" dt="2020-03-20T15:32:48.825" v="1312" actId="20577"/>
        <pc:sldMkLst>
          <pc:docMk/>
          <pc:sldMk cId="3126179174" sldId="306"/>
        </pc:sldMkLst>
        <pc:spChg chg="mod">
          <ac:chgData name="" userId="" providerId="" clId="Web-{4B706238-B2DB-4BDC-9CA4-4D3E51030707}" dt="2020-03-20T15:32:08.904" v="1300" actId="20577"/>
          <ac:spMkLst>
            <pc:docMk/>
            <pc:sldMk cId="3126179174" sldId="306"/>
            <ac:spMk id="2" creationId="{23661221-64C3-4932-B880-CD92D06D2081}"/>
          </ac:spMkLst>
        </pc:spChg>
        <pc:spChg chg="mod">
          <ac:chgData name="" userId="" providerId="" clId="Web-{4B706238-B2DB-4BDC-9CA4-4D3E51030707}" dt="2020-03-20T15:32:48.825" v="1312" actId="20577"/>
          <ac:spMkLst>
            <pc:docMk/>
            <pc:sldMk cId="3126179174" sldId="306"/>
            <ac:spMk id="4" creationId="{E47D12F2-6D72-4494-B14E-BB82EA2B04B3}"/>
          </ac:spMkLst>
        </pc:spChg>
      </pc:sldChg>
      <pc:sldChg chg="modSp new">
        <pc:chgData name="" userId="" providerId="" clId="Web-{4B706238-B2DB-4BDC-9CA4-4D3E51030707}" dt="2020-03-20T15:32:54.903" v="1318" actId="20577"/>
        <pc:sldMkLst>
          <pc:docMk/>
          <pc:sldMk cId="3778534085" sldId="307"/>
        </pc:sldMkLst>
        <pc:spChg chg="mod">
          <ac:chgData name="" userId="" providerId="" clId="Web-{4B706238-B2DB-4BDC-9CA4-4D3E51030707}" dt="2020-03-20T15:32:54.903" v="1318" actId="20577"/>
          <ac:spMkLst>
            <pc:docMk/>
            <pc:sldMk cId="3778534085" sldId="307"/>
            <ac:spMk id="2" creationId="{BD8B9FD0-4B15-4A83-AFFD-E9BACDEECDD9}"/>
          </ac:spMkLst>
        </pc:spChg>
      </pc:sldChg>
      <pc:sldChg chg="modSp new">
        <pc:chgData name="" userId="" providerId="" clId="Web-{4B706238-B2DB-4BDC-9CA4-4D3E51030707}" dt="2020-03-20T15:33:33.357" v="1341" actId="20577"/>
        <pc:sldMkLst>
          <pc:docMk/>
          <pc:sldMk cId="3642675690" sldId="308"/>
        </pc:sldMkLst>
        <pc:spChg chg="mod">
          <ac:chgData name="" userId="" providerId="" clId="Web-{4B706238-B2DB-4BDC-9CA4-4D3E51030707}" dt="2020-03-20T15:33:11.107" v="1327" actId="20577"/>
          <ac:spMkLst>
            <pc:docMk/>
            <pc:sldMk cId="3642675690" sldId="308"/>
            <ac:spMk id="2" creationId="{EE9BE636-18A4-44F1-A985-E08D343B6094}"/>
          </ac:spMkLst>
        </pc:spChg>
        <pc:spChg chg="mod">
          <ac:chgData name="" userId="" providerId="" clId="Web-{4B706238-B2DB-4BDC-9CA4-4D3E51030707}" dt="2020-03-20T15:33:33.357" v="1341" actId="20577"/>
          <ac:spMkLst>
            <pc:docMk/>
            <pc:sldMk cId="3642675690" sldId="308"/>
            <ac:spMk id="4" creationId="{7788E51A-B819-45EB-90B8-66E2B76EA4D8}"/>
          </ac:spMkLst>
        </pc:spChg>
      </pc:sldChg>
    </pc:docChg>
  </pc:docChgLst>
  <pc:docChgLst>
    <pc:chgData clId="Web-{A0E70B2F-7525-41FE-8582-015B9177E2B0}"/>
    <pc:docChg chg="addSld modSld sldOrd">
      <pc:chgData name="" userId="" providerId="" clId="Web-{A0E70B2F-7525-41FE-8582-015B9177E2B0}" dt="2020-02-14T17:44:09.568" v="937"/>
      <pc:docMkLst>
        <pc:docMk/>
      </pc:docMkLst>
      <pc:sldChg chg="modSp ord">
        <pc:chgData name="" userId="" providerId="" clId="Web-{A0E70B2F-7525-41FE-8582-015B9177E2B0}" dt="2020-02-14T17:18:15.594" v="330" actId="20577"/>
        <pc:sldMkLst>
          <pc:docMk/>
          <pc:sldMk cId="4429558" sldId="263"/>
        </pc:sldMkLst>
        <pc:spChg chg="mod">
          <ac:chgData name="" userId="" providerId="" clId="Web-{A0E70B2F-7525-41FE-8582-015B9177E2B0}" dt="2020-02-14T17:18:15.594" v="330" actId="20577"/>
          <ac:spMkLst>
            <pc:docMk/>
            <pc:sldMk cId="4429558" sldId="263"/>
            <ac:spMk id="3" creationId="{00000000-0000-0000-0000-000000000000}"/>
          </ac:spMkLst>
        </pc:spChg>
      </pc:sldChg>
      <pc:sldChg chg="modSp ord modNotes">
        <pc:chgData name="" userId="" providerId="" clId="Web-{A0E70B2F-7525-41FE-8582-015B9177E2B0}" dt="2020-02-14T16:57:17.158" v="253"/>
        <pc:sldMkLst>
          <pc:docMk/>
          <pc:sldMk cId="2027600492" sldId="264"/>
        </pc:sldMkLst>
        <pc:spChg chg="mod">
          <ac:chgData name="" userId="" providerId="" clId="Web-{A0E70B2F-7525-41FE-8582-015B9177E2B0}" dt="2020-02-14T16:53:58.575" v="152" actId="20577"/>
          <ac:spMkLst>
            <pc:docMk/>
            <pc:sldMk cId="2027600492" sldId="264"/>
            <ac:spMk id="3" creationId="{00000000-0000-0000-0000-000000000000}"/>
          </ac:spMkLst>
        </pc:spChg>
      </pc:sldChg>
      <pc:sldChg chg="modSp ord modNotes">
        <pc:chgData name="" userId="" providerId="" clId="Web-{A0E70B2F-7525-41FE-8582-015B9177E2B0}" dt="2020-02-14T17:21:02.953" v="337" actId="20577"/>
        <pc:sldMkLst>
          <pc:docMk/>
          <pc:sldMk cId="3760533565" sldId="266"/>
        </pc:sldMkLst>
        <pc:spChg chg="mod">
          <ac:chgData name="" userId="" providerId="" clId="Web-{A0E70B2F-7525-41FE-8582-015B9177E2B0}" dt="2020-02-14T17:21:02.953" v="337" actId="20577"/>
          <ac:spMkLst>
            <pc:docMk/>
            <pc:sldMk cId="3760533565" sldId="266"/>
            <ac:spMk id="3" creationId="{00000000-0000-0000-0000-000000000000}"/>
          </ac:spMkLst>
        </pc:spChg>
      </pc:sldChg>
      <pc:sldChg chg="modSp ord modNotes">
        <pc:chgData name="" userId="" providerId="" clId="Web-{A0E70B2F-7525-41FE-8582-015B9177E2B0}" dt="2020-02-14T16:58:15.423" v="258"/>
        <pc:sldMkLst>
          <pc:docMk/>
          <pc:sldMk cId="3821412585" sldId="267"/>
        </pc:sldMkLst>
        <pc:spChg chg="mod">
          <ac:chgData name="" userId="" providerId="" clId="Web-{A0E70B2F-7525-41FE-8582-015B9177E2B0}" dt="2020-02-14T16:56:38.263" v="241" actId="20577"/>
          <ac:spMkLst>
            <pc:docMk/>
            <pc:sldMk cId="3821412585" sldId="267"/>
            <ac:spMk id="2" creationId="{00000000-0000-0000-0000-000000000000}"/>
          </ac:spMkLst>
        </pc:spChg>
      </pc:sldChg>
      <pc:sldChg chg="modSp new ord modNotes">
        <pc:chgData name="" userId="" providerId="" clId="Web-{A0E70B2F-7525-41FE-8582-015B9177E2B0}" dt="2020-02-14T17:26:52.359" v="646"/>
        <pc:sldMkLst>
          <pc:docMk/>
          <pc:sldMk cId="1699225252" sldId="268"/>
        </pc:sldMkLst>
        <pc:spChg chg="mod">
          <ac:chgData name="" userId="" providerId="" clId="Web-{A0E70B2F-7525-41FE-8582-015B9177E2B0}" dt="2020-02-14T16:56:33.981" v="239" actId="20577"/>
          <ac:spMkLst>
            <pc:docMk/>
            <pc:sldMk cId="1699225252" sldId="268"/>
            <ac:spMk id="2" creationId="{33376150-F74A-419E-849F-DE513000630C}"/>
          </ac:spMkLst>
        </pc:spChg>
        <pc:spChg chg="mod">
          <ac:chgData name="" userId="" providerId="" clId="Web-{A0E70B2F-7525-41FE-8582-015B9177E2B0}" dt="2020-02-14T17:23:47" v="369" actId="20577"/>
          <ac:spMkLst>
            <pc:docMk/>
            <pc:sldMk cId="1699225252" sldId="268"/>
            <ac:spMk id="3" creationId="{ABAE0E3C-2329-4687-A0DA-07F1979AA225}"/>
          </ac:spMkLst>
        </pc:spChg>
      </pc:sldChg>
      <pc:sldChg chg="modSp add replId">
        <pc:chgData name="" userId="" providerId="" clId="Web-{A0E70B2F-7525-41FE-8582-015B9177E2B0}" dt="2020-02-14T16:57:06.595" v="252" actId="20577"/>
        <pc:sldMkLst>
          <pc:docMk/>
          <pc:sldMk cId="410810493" sldId="269"/>
        </pc:sldMkLst>
        <pc:spChg chg="mod">
          <ac:chgData name="" userId="" providerId="" clId="Web-{A0E70B2F-7525-41FE-8582-015B9177E2B0}" dt="2020-02-14T16:56:57.908" v="247" actId="20577"/>
          <ac:spMkLst>
            <pc:docMk/>
            <pc:sldMk cId="410810493" sldId="269"/>
            <ac:spMk id="2" creationId="{00000000-0000-0000-0000-000000000000}"/>
          </ac:spMkLst>
        </pc:spChg>
        <pc:spChg chg="mod">
          <ac:chgData name="" userId="" providerId="" clId="Web-{A0E70B2F-7525-41FE-8582-015B9177E2B0}" dt="2020-02-14T16:57:06.595" v="252" actId="20577"/>
          <ac:spMkLst>
            <pc:docMk/>
            <pc:sldMk cId="410810493" sldId="269"/>
            <ac:spMk id="3" creationId="{00000000-0000-0000-0000-000000000000}"/>
          </ac:spMkLst>
        </pc:spChg>
      </pc:sldChg>
      <pc:sldChg chg="modSp add replId modNotes">
        <pc:chgData name="" userId="" providerId="" clId="Web-{A0E70B2F-7525-41FE-8582-015B9177E2B0}" dt="2020-02-14T17:44:09.568" v="937"/>
        <pc:sldMkLst>
          <pc:docMk/>
          <pc:sldMk cId="1608655145" sldId="270"/>
        </pc:sldMkLst>
        <pc:spChg chg="mod">
          <ac:chgData name="" userId="" providerId="" clId="Web-{A0E70B2F-7525-41FE-8582-015B9177E2B0}" dt="2020-02-14T17:35:44.504" v="657" actId="20577"/>
          <ac:spMkLst>
            <pc:docMk/>
            <pc:sldMk cId="1608655145" sldId="270"/>
            <ac:spMk id="2" creationId="{33376150-F74A-419E-849F-DE513000630C}"/>
          </ac:spMkLst>
        </pc:spChg>
        <pc:spChg chg="mod">
          <ac:chgData name="" userId="" providerId="" clId="Web-{A0E70B2F-7525-41FE-8582-015B9177E2B0}" dt="2020-02-14T17:41:09.474" v="804" actId="20577"/>
          <ac:spMkLst>
            <pc:docMk/>
            <pc:sldMk cId="1608655145" sldId="270"/>
            <ac:spMk id="3" creationId="{ABAE0E3C-2329-4687-A0DA-07F1979AA225}"/>
          </ac:spMkLst>
        </pc:spChg>
      </pc:sldChg>
    </pc:docChg>
  </pc:docChgLst>
  <pc:docChgLst>
    <pc:chgData clId="Web-{7835FAAA-2D82-46AC-A7E0-2ACD9852E93B}"/>
    <pc:docChg chg="modSld">
      <pc:chgData name="" userId="" providerId="" clId="Web-{7835FAAA-2D82-46AC-A7E0-2ACD9852E93B}" dt="2020-01-22T19:56:24.422" v="46" actId="20577"/>
      <pc:docMkLst>
        <pc:docMk/>
      </pc:docMkLst>
      <pc:sldChg chg="modSp addCm">
        <pc:chgData name="" userId="" providerId="" clId="Web-{7835FAAA-2D82-46AC-A7E0-2ACD9852E93B}" dt="2020-01-22T19:54:09.969" v="37"/>
        <pc:sldMkLst>
          <pc:docMk/>
          <pc:sldMk cId="4429558" sldId="263"/>
        </pc:sldMkLst>
        <pc:spChg chg="mod">
          <ac:chgData name="" userId="" providerId="" clId="Web-{7835FAAA-2D82-46AC-A7E0-2ACD9852E93B}" dt="2020-01-22T19:53:30.578" v="36" actId="20577"/>
          <ac:spMkLst>
            <pc:docMk/>
            <pc:sldMk cId="4429558" sldId="263"/>
            <ac:spMk id="3" creationId="{00000000-0000-0000-0000-000000000000}"/>
          </ac:spMkLst>
        </pc:spChg>
      </pc:sldChg>
      <pc:sldChg chg="modSp">
        <pc:chgData name="" userId="" providerId="" clId="Web-{7835FAAA-2D82-46AC-A7E0-2ACD9852E93B}" dt="2020-01-22T19:56:24.422" v="46" actId="20577"/>
        <pc:sldMkLst>
          <pc:docMk/>
          <pc:sldMk cId="2027600492" sldId="264"/>
        </pc:sldMkLst>
        <pc:spChg chg="mod">
          <ac:chgData name="" userId="" providerId="" clId="Web-{7835FAAA-2D82-46AC-A7E0-2ACD9852E93B}" dt="2020-01-22T19:56:24.422" v="46" actId="20577"/>
          <ac:spMkLst>
            <pc:docMk/>
            <pc:sldMk cId="2027600492" sldId="264"/>
            <ac:spMk id="3" creationId="{00000000-0000-0000-0000-000000000000}"/>
          </ac:spMkLst>
        </pc:spChg>
      </pc:sldChg>
      <pc:sldChg chg="modSp">
        <pc:chgData name="" userId="" providerId="" clId="Web-{7835FAAA-2D82-46AC-A7E0-2ACD9852E93B}" dt="2020-01-22T19:51:44.126" v="29" actId="20577"/>
        <pc:sldMkLst>
          <pc:docMk/>
          <pc:sldMk cId="3019552834" sldId="265"/>
        </pc:sldMkLst>
        <pc:spChg chg="mod">
          <ac:chgData name="" userId="" providerId="" clId="Web-{7835FAAA-2D82-46AC-A7E0-2ACD9852E93B}" dt="2020-01-22T19:51:44.126" v="29" actId="20577"/>
          <ac:spMkLst>
            <pc:docMk/>
            <pc:sldMk cId="3019552834" sldId="265"/>
            <ac:spMk id="3" creationId="{00000000-0000-0000-0000-000000000000}"/>
          </ac:spMkLst>
        </pc:spChg>
      </pc:sldChg>
    </pc:docChg>
  </pc:docChgLst>
  <pc:docChgLst>
    <pc:chgData clId="Web-{A9B70EEB-56F4-4077-A78D-5B2F93C8935A}"/>
    <pc:docChg chg="addSld modSld">
      <pc:chgData name="" userId="" providerId="" clId="Web-{A9B70EEB-56F4-4077-A78D-5B2F93C8935A}" dt="2020-03-17T02:31:15.746" v="905" actId="20577"/>
      <pc:docMkLst>
        <pc:docMk/>
      </pc:docMkLst>
      <pc:sldChg chg="modSp add replId modNotes">
        <pc:chgData name="" userId="" providerId="" clId="Web-{A9B70EEB-56F4-4077-A78D-5B2F93C8935A}" dt="2020-03-17T02:05:19.317" v="133" actId="20577"/>
        <pc:sldMkLst>
          <pc:docMk/>
          <pc:sldMk cId="1533813500" sldId="271"/>
        </pc:sldMkLst>
        <pc:spChg chg="mod">
          <ac:chgData name="" userId="" providerId="" clId="Web-{A9B70EEB-56F4-4077-A78D-5B2F93C8935A}" dt="2020-03-17T01:52:02.129" v="35" actId="20577"/>
          <ac:spMkLst>
            <pc:docMk/>
            <pc:sldMk cId="1533813500" sldId="271"/>
            <ac:spMk id="2" creationId="{00000000-0000-0000-0000-000000000000}"/>
          </ac:spMkLst>
        </pc:spChg>
        <pc:spChg chg="mod">
          <ac:chgData name="" userId="" providerId="" clId="Web-{A9B70EEB-56F4-4077-A78D-5B2F93C8935A}" dt="2020-03-17T02:05:19.317" v="133" actId="20577"/>
          <ac:spMkLst>
            <pc:docMk/>
            <pc:sldMk cId="1533813500" sldId="271"/>
            <ac:spMk id="3" creationId="{00000000-0000-0000-0000-000000000000}"/>
          </ac:spMkLst>
        </pc:spChg>
      </pc:sldChg>
      <pc:sldChg chg="modSp add replId modNotes">
        <pc:chgData name="" userId="" providerId="" clId="Web-{A9B70EEB-56F4-4077-A78D-5B2F93C8935A}" dt="2020-03-17T02:07:32.489" v="212" actId="20577"/>
        <pc:sldMkLst>
          <pc:docMk/>
          <pc:sldMk cId="3932429225" sldId="272"/>
        </pc:sldMkLst>
        <pc:spChg chg="mod">
          <ac:chgData name="" userId="" providerId="" clId="Web-{A9B70EEB-56F4-4077-A78D-5B2F93C8935A}" dt="2020-03-17T02:07:32.489" v="212" actId="20577"/>
          <ac:spMkLst>
            <pc:docMk/>
            <pc:sldMk cId="3932429225" sldId="272"/>
            <ac:spMk id="3" creationId="{00000000-0000-0000-0000-000000000000}"/>
          </ac:spMkLst>
        </pc:spChg>
      </pc:sldChg>
      <pc:sldChg chg="modSp add replId modNotes">
        <pc:chgData name="" userId="" providerId="" clId="Web-{A9B70EEB-56F4-4077-A78D-5B2F93C8935A}" dt="2020-03-17T02:11:54.474" v="383" actId="20577"/>
        <pc:sldMkLst>
          <pc:docMk/>
          <pc:sldMk cId="1898946969" sldId="273"/>
        </pc:sldMkLst>
        <pc:spChg chg="mod">
          <ac:chgData name="" userId="" providerId="" clId="Web-{A9B70EEB-56F4-4077-A78D-5B2F93C8935A}" dt="2020-03-17T02:11:54.474" v="383" actId="20577"/>
          <ac:spMkLst>
            <pc:docMk/>
            <pc:sldMk cId="1898946969" sldId="273"/>
            <ac:spMk id="3" creationId="{00000000-0000-0000-0000-000000000000}"/>
          </ac:spMkLst>
        </pc:spChg>
      </pc:sldChg>
      <pc:sldChg chg="modSp add replId modNotes">
        <pc:chgData name="" userId="" providerId="" clId="Web-{A9B70EEB-56F4-4077-A78D-5B2F93C8935A}" dt="2020-03-17T02:30:19.308" v="876"/>
        <pc:sldMkLst>
          <pc:docMk/>
          <pc:sldMk cId="3981096011" sldId="274"/>
        </pc:sldMkLst>
        <pc:spChg chg="mod">
          <ac:chgData name="" userId="" providerId="" clId="Web-{A9B70EEB-56F4-4077-A78D-5B2F93C8935A}" dt="2020-03-17T02:30:07.574" v="875" actId="20577"/>
          <ac:spMkLst>
            <pc:docMk/>
            <pc:sldMk cId="3981096011" sldId="274"/>
            <ac:spMk id="3" creationId="{00000000-0000-0000-0000-000000000000}"/>
          </ac:spMkLst>
        </pc:spChg>
      </pc:sldChg>
      <pc:sldChg chg="modSp add replId modNotes">
        <pc:chgData name="" userId="" providerId="" clId="Web-{A9B70EEB-56F4-4077-A78D-5B2F93C8935A}" dt="2020-03-17T02:30:48.136" v="889"/>
        <pc:sldMkLst>
          <pc:docMk/>
          <pc:sldMk cId="2566972769" sldId="275"/>
        </pc:sldMkLst>
        <pc:spChg chg="mod">
          <ac:chgData name="" userId="" providerId="" clId="Web-{A9B70EEB-56F4-4077-A78D-5B2F93C8935A}" dt="2020-03-17T02:24:48.465" v="739" actId="20577"/>
          <ac:spMkLst>
            <pc:docMk/>
            <pc:sldMk cId="2566972769" sldId="275"/>
            <ac:spMk id="3" creationId="{00000000-0000-0000-0000-000000000000}"/>
          </ac:spMkLst>
        </pc:spChg>
      </pc:sldChg>
      <pc:sldChg chg="modSp add replId modNotes">
        <pc:chgData name="" userId="" providerId="" clId="Web-{A9B70EEB-56F4-4077-A78D-5B2F93C8935A}" dt="2020-03-17T02:31:15.746" v="905" actId="20577"/>
        <pc:sldMkLst>
          <pc:docMk/>
          <pc:sldMk cId="2723499412" sldId="276"/>
        </pc:sldMkLst>
        <pc:spChg chg="mod">
          <ac:chgData name="" userId="" providerId="" clId="Web-{A9B70EEB-56F4-4077-A78D-5B2F93C8935A}" dt="2020-03-17T02:31:15.746" v="905" actId="20577"/>
          <ac:spMkLst>
            <pc:docMk/>
            <pc:sldMk cId="2723499412" sldId="276"/>
            <ac:spMk id="3" creationId="{00000000-0000-0000-0000-000000000000}"/>
          </ac:spMkLst>
        </pc:spChg>
      </pc:sldChg>
      <pc:sldChg chg="modSp add replId modNotes">
        <pc:chgData name="" userId="" providerId="" clId="Web-{A9B70EEB-56F4-4077-A78D-5B2F93C8935A}" dt="2020-03-17T02:30:25.839" v="880"/>
        <pc:sldMkLst>
          <pc:docMk/>
          <pc:sldMk cId="2375694752" sldId="277"/>
        </pc:sldMkLst>
        <pc:spChg chg="mod">
          <ac:chgData name="" userId="" providerId="" clId="Web-{A9B70EEB-56F4-4077-A78D-5B2F93C8935A}" dt="2020-03-17T02:28:09.355" v="797" actId="20577"/>
          <ac:spMkLst>
            <pc:docMk/>
            <pc:sldMk cId="2375694752" sldId="277"/>
            <ac:spMk id="3" creationId="{00000000-0000-0000-0000-000000000000}"/>
          </ac:spMkLst>
        </pc:spChg>
      </pc:sldChg>
    </pc:docChg>
  </pc:docChgLst>
  <pc:docChgLst>
    <pc:chgData clId="Web-{3C6869D1-61E2-4839-8368-7424371EC83B}"/>
    <pc:docChg chg="addSld modSld sldOrd">
      <pc:chgData name="" userId="" providerId="" clId="Web-{3C6869D1-61E2-4839-8368-7424371EC83B}" dt="2020-03-19T22:02:14.360" v="893"/>
      <pc:docMkLst>
        <pc:docMk/>
      </pc:docMkLst>
      <pc:sldChg chg="modSp">
        <pc:chgData name="" userId="" providerId="" clId="Web-{3C6869D1-61E2-4839-8368-7424371EC83B}" dt="2020-03-19T21:45:53.156" v="493" actId="20577"/>
        <pc:sldMkLst>
          <pc:docMk/>
          <pc:sldMk cId="122816930" sldId="258"/>
        </pc:sldMkLst>
        <pc:spChg chg="mod">
          <ac:chgData name="" userId="" providerId="" clId="Web-{3C6869D1-61E2-4839-8368-7424371EC83B}" dt="2020-03-19T21:45:53.156" v="493" actId="20577"/>
          <ac:spMkLst>
            <pc:docMk/>
            <pc:sldMk cId="122816930" sldId="258"/>
            <ac:spMk id="11" creationId="{00000000-0000-0000-0000-000000000000}"/>
          </ac:spMkLst>
        </pc:spChg>
      </pc:sldChg>
      <pc:sldChg chg="modSp">
        <pc:chgData name="" userId="" providerId="" clId="Web-{3C6869D1-61E2-4839-8368-7424371EC83B}" dt="2020-03-19T21:24:15.341" v="3" actId="20577"/>
        <pc:sldMkLst>
          <pc:docMk/>
          <pc:sldMk cId="704345087" sldId="259"/>
        </pc:sldMkLst>
        <pc:spChg chg="mod">
          <ac:chgData name="" userId="" providerId="" clId="Web-{3C6869D1-61E2-4839-8368-7424371EC83B}" dt="2020-03-19T21:24:15.341" v="3" actId="20577"/>
          <ac:spMkLst>
            <pc:docMk/>
            <pc:sldMk cId="704345087" sldId="259"/>
            <ac:spMk id="3" creationId="{00000000-0000-0000-0000-000000000000}"/>
          </ac:spMkLst>
        </pc:spChg>
      </pc:sldChg>
      <pc:sldChg chg="modSp">
        <pc:chgData name="" userId="" providerId="" clId="Web-{3C6869D1-61E2-4839-8368-7424371EC83B}" dt="2020-03-19T21:46:19.797" v="503" actId="20577"/>
        <pc:sldMkLst>
          <pc:docMk/>
          <pc:sldMk cId="1027101598" sldId="262"/>
        </pc:sldMkLst>
        <pc:spChg chg="mod">
          <ac:chgData name="" userId="" providerId="" clId="Web-{3C6869D1-61E2-4839-8368-7424371EC83B}" dt="2020-03-19T21:46:11.390" v="499" actId="20577"/>
          <ac:spMkLst>
            <pc:docMk/>
            <pc:sldMk cId="1027101598" sldId="262"/>
            <ac:spMk id="2" creationId="{00000000-0000-0000-0000-000000000000}"/>
          </ac:spMkLst>
        </pc:spChg>
        <pc:spChg chg="mod">
          <ac:chgData name="" userId="" providerId="" clId="Web-{3C6869D1-61E2-4839-8368-7424371EC83B}" dt="2020-03-19T21:46:19.797" v="503" actId="20577"/>
          <ac:spMkLst>
            <pc:docMk/>
            <pc:sldMk cId="1027101598" sldId="262"/>
            <ac:spMk id="3" creationId="{00000000-0000-0000-0000-000000000000}"/>
          </ac:spMkLst>
        </pc:spChg>
      </pc:sldChg>
      <pc:sldChg chg="ord">
        <pc:chgData name="" userId="" providerId="" clId="Web-{3C6869D1-61E2-4839-8368-7424371EC83B}" dt="2020-03-19T21:42:04.734" v="437"/>
        <pc:sldMkLst>
          <pc:docMk/>
          <pc:sldMk cId="3760533565" sldId="266"/>
        </pc:sldMkLst>
      </pc:sldChg>
      <pc:sldChg chg="ord">
        <pc:chgData name="" userId="" providerId="" clId="Web-{3C6869D1-61E2-4839-8368-7424371EC83B}" dt="2020-03-19T21:42:04.734" v="442"/>
        <pc:sldMkLst>
          <pc:docMk/>
          <pc:sldMk cId="3821412585" sldId="267"/>
        </pc:sldMkLst>
      </pc:sldChg>
      <pc:sldChg chg="ord">
        <pc:chgData name="" userId="" providerId="" clId="Web-{3C6869D1-61E2-4839-8368-7424371EC83B}" dt="2020-03-19T21:42:04.734" v="436"/>
        <pc:sldMkLst>
          <pc:docMk/>
          <pc:sldMk cId="1699225252" sldId="268"/>
        </pc:sldMkLst>
      </pc:sldChg>
      <pc:sldChg chg="ord">
        <pc:chgData name="" userId="" providerId="" clId="Web-{3C6869D1-61E2-4839-8368-7424371EC83B}" dt="2020-03-19T21:42:04.734" v="435"/>
        <pc:sldMkLst>
          <pc:docMk/>
          <pc:sldMk cId="410810493" sldId="269"/>
        </pc:sldMkLst>
      </pc:sldChg>
      <pc:sldChg chg="ord">
        <pc:chgData name="" userId="" providerId="" clId="Web-{3C6869D1-61E2-4839-8368-7424371EC83B}" dt="2020-03-19T21:42:04.734" v="449"/>
        <pc:sldMkLst>
          <pc:docMk/>
          <pc:sldMk cId="1608655145" sldId="270"/>
        </pc:sldMkLst>
      </pc:sldChg>
      <pc:sldChg chg="ord">
        <pc:chgData name="" userId="" providerId="" clId="Web-{3C6869D1-61E2-4839-8368-7424371EC83B}" dt="2020-03-19T21:42:04.734" v="450"/>
        <pc:sldMkLst>
          <pc:docMk/>
          <pc:sldMk cId="1533813500" sldId="271"/>
        </pc:sldMkLst>
      </pc:sldChg>
      <pc:sldChg chg="ord">
        <pc:chgData name="" userId="" providerId="" clId="Web-{3C6869D1-61E2-4839-8368-7424371EC83B}" dt="2020-03-19T21:42:04.734" v="448"/>
        <pc:sldMkLst>
          <pc:docMk/>
          <pc:sldMk cId="3932429225" sldId="272"/>
        </pc:sldMkLst>
      </pc:sldChg>
      <pc:sldChg chg="ord">
        <pc:chgData name="" userId="" providerId="" clId="Web-{3C6869D1-61E2-4839-8368-7424371EC83B}" dt="2020-03-19T21:42:04.734" v="447"/>
        <pc:sldMkLst>
          <pc:docMk/>
          <pc:sldMk cId="1898946969" sldId="273"/>
        </pc:sldMkLst>
      </pc:sldChg>
      <pc:sldChg chg="ord">
        <pc:chgData name="" userId="" providerId="" clId="Web-{3C6869D1-61E2-4839-8368-7424371EC83B}" dt="2020-03-19T21:42:04.734" v="446"/>
        <pc:sldMkLst>
          <pc:docMk/>
          <pc:sldMk cId="3981096011" sldId="274"/>
        </pc:sldMkLst>
      </pc:sldChg>
      <pc:sldChg chg="ord">
        <pc:chgData name="" userId="" providerId="" clId="Web-{3C6869D1-61E2-4839-8368-7424371EC83B}" dt="2020-03-19T21:42:04.734" v="444"/>
        <pc:sldMkLst>
          <pc:docMk/>
          <pc:sldMk cId="2566972769" sldId="275"/>
        </pc:sldMkLst>
      </pc:sldChg>
      <pc:sldChg chg="ord">
        <pc:chgData name="" userId="" providerId="" clId="Web-{3C6869D1-61E2-4839-8368-7424371EC83B}" dt="2020-03-19T21:42:04.734" v="443"/>
        <pc:sldMkLst>
          <pc:docMk/>
          <pc:sldMk cId="2723499412" sldId="276"/>
        </pc:sldMkLst>
      </pc:sldChg>
      <pc:sldChg chg="ord">
        <pc:chgData name="" userId="" providerId="" clId="Web-{3C6869D1-61E2-4839-8368-7424371EC83B}" dt="2020-03-19T21:42:04.734" v="445"/>
        <pc:sldMkLst>
          <pc:docMk/>
          <pc:sldMk cId="2375694752" sldId="277"/>
        </pc:sldMkLst>
      </pc:sldChg>
      <pc:sldChg chg="ord">
        <pc:chgData name="" userId="" providerId="" clId="Web-{3C6869D1-61E2-4839-8368-7424371EC83B}" dt="2020-03-19T21:42:04.734" v="441"/>
        <pc:sldMkLst>
          <pc:docMk/>
          <pc:sldMk cId="2735838004" sldId="278"/>
        </pc:sldMkLst>
      </pc:sldChg>
      <pc:sldChg chg="ord">
        <pc:chgData name="" userId="" providerId="" clId="Web-{3C6869D1-61E2-4839-8368-7424371EC83B}" dt="2020-03-19T21:42:04.734" v="440"/>
        <pc:sldMkLst>
          <pc:docMk/>
          <pc:sldMk cId="131213216" sldId="279"/>
        </pc:sldMkLst>
      </pc:sldChg>
      <pc:sldChg chg="ord">
        <pc:chgData name="" userId="" providerId="" clId="Web-{3C6869D1-61E2-4839-8368-7424371EC83B}" dt="2020-03-19T21:42:04.734" v="439"/>
        <pc:sldMkLst>
          <pc:docMk/>
          <pc:sldMk cId="3634813472" sldId="280"/>
        </pc:sldMkLst>
      </pc:sldChg>
      <pc:sldChg chg="ord">
        <pc:chgData name="" userId="" providerId="" clId="Web-{3C6869D1-61E2-4839-8368-7424371EC83B}" dt="2020-03-19T21:42:04.734" v="438"/>
        <pc:sldMkLst>
          <pc:docMk/>
          <pc:sldMk cId="1344596364" sldId="281"/>
        </pc:sldMkLst>
      </pc:sldChg>
      <pc:sldChg chg="delSp modSp new ord">
        <pc:chgData name="" userId="" providerId="" clId="Web-{3C6869D1-61E2-4839-8368-7424371EC83B}" dt="2020-03-19T21:30:36.122" v="199" actId="20577"/>
        <pc:sldMkLst>
          <pc:docMk/>
          <pc:sldMk cId="3970831494" sldId="282"/>
        </pc:sldMkLst>
        <pc:spChg chg="mod">
          <ac:chgData name="" userId="" providerId="" clId="Web-{3C6869D1-61E2-4839-8368-7424371EC83B}" dt="2020-03-19T21:24:53.372" v="14" actId="20577"/>
          <ac:spMkLst>
            <pc:docMk/>
            <pc:sldMk cId="3970831494" sldId="282"/>
            <ac:spMk id="2" creationId="{AA8E097E-6129-434E-9610-FA2C4A43F28A}"/>
          </ac:spMkLst>
        </pc:spChg>
        <pc:spChg chg="mod">
          <ac:chgData name="" userId="" providerId="" clId="Web-{3C6869D1-61E2-4839-8368-7424371EC83B}" dt="2020-03-19T21:30:36.122" v="199" actId="20577"/>
          <ac:spMkLst>
            <pc:docMk/>
            <pc:sldMk cId="3970831494" sldId="282"/>
            <ac:spMk id="3" creationId="{01FB893C-4E11-4E22-8DDC-8E377764B4A9}"/>
          </ac:spMkLst>
        </pc:spChg>
        <pc:spChg chg="del">
          <ac:chgData name="" userId="" providerId="" clId="Web-{3C6869D1-61E2-4839-8368-7424371EC83B}" dt="2020-03-19T21:29:16.575" v="138"/>
          <ac:spMkLst>
            <pc:docMk/>
            <pc:sldMk cId="3970831494" sldId="282"/>
            <ac:spMk id="4" creationId="{51A44FD0-B2AC-4378-AFA3-72D900EFA064}"/>
          </ac:spMkLst>
        </pc:spChg>
      </pc:sldChg>
      <pc:sldChg chg="modSp add replId">
        <pc:chgData name="" userId="" providerId="" clId="Web-{3C6869D1-61E2-4839-8368-7424371EC83B}" dt="2020-03-19T21:31:54.296" v="242" actId="20577"/>
        <pc:sldMkLst>
          <pc:docMk/>
          <pc:sldMk cId="1504387770" sldId="283"/>
        </pc:sldMkLst>
        <pc:spChg chg="mod">
          <ac:chgData name="" userId="" providerId="" clId="Web-{3C6869D1-61E2-4839-8368-7424371EC83B}" dt="2020-03-19T21:31:54.296" v="242" actId="20577"/>
          <ac:spMkLst>
            <pc:docMk/>
            <pc:sldMk cId="1504387770" sldId="283"/>
            <ac:spMk id="3" creationId="{01FB893C-4E11-4E22-8DDC-8E377764B4A9}"/>
          </ac:spMkLst>
        </pc:spChg>
        <pc:spChg chg="mod">
          <ac:chgData name="" userId="" providerId="" clId="Web-{3C6869D1-61E2-4839-8368-7424371EC83B}" dt="2020-03-19T21:25:49.263" v="36" actId="20577"/>
          <ac:spMkLst>
            <pc:docMk/>
            <pc:sldMk cId="1504387770" sldId="283"/>
            <ac:spMk id="4" creationId="{51A44FD0-B2AC-4378-AFA3-72D900EFA064}"/>
          </ac:spMkLst>
        </pc:spChg>
      </pc:sldChg>
      <pc:sldChg chg="modSp new ord">
        <pc:chgData name="" userId="" providerId="" clId="Web-{3C6869D1-61E2-4839-8368-7424371EC83B}" dt="2020-03-19T21:30:13.466" v="191" actId="20577"/>
        <pc:sldMkLst>
          <pc:docMk/>
          <pc:sldMk cId="4187893820" sldId="284"/>
        </pc:sldMkLst>
        <pc:spChg chg="mod">
          <ac:chgData name="" userId="" providerId="" clId="Web-{3C6869D1-61E2-4839-8368-7424371EC83B}" dt="2020-03-19T21:30:13.466" v="191" actId="20577"/>
          <ac:spMkLst>
            <pc:docMk/>
            <pc:sldMk cId="4187893820" sldId="284"/>
            <ac:spMk id="3" creationId="{077A98AF-D2D1-4756-B835-087F1571DF3D}"/>
          </ac:spMkLst>
        </pc:spChg>
      </pc:sldChg>
      <pc:sldChg chg="modSp new">
        <pc:chgData name="" userId="" providerId="" clId="Web-{3C6869D1-61E2-4839-8368-7424371EC83B}" dt="2020-03-19T21:27:01.856" v="60" actId="20577"/>
        <pc:sldMkLst>
          <pc:docMk/>
          <pc:sldMk cId="4015972004" sldId="285"/>
        </pc:sldMkLst>
        <pc:spChg chg="mod">
          <ac:chgData name="" userId="" providerId="" clId="Web-{3C6869D1-61E2-4839-8368-7424371EC83B}" dt="2020-03-19T21:27:01.856" v="60" actId="20577"/>
          <ac:spMkLst>
            <pc:docMk/>
            <pc:sldMk cId="4015972004" sldId="285"/>
            <ac:spMk id="2" creationId="{0A6B2E75-EFFB-468B-B055-FCF2A734A492}"/>
          </ac:spMkLst>
        </pc:spChg>
      </pc:sldChg>
      <pc:sldChg chg="modSp new">
        <pc:chgData name="" userId="" providerId="" clId="Web-{3C6869D1-61E2-4839-8368-7424371EC83B}" dt="2020-03-19T21:36:00.202" v="261" actId="20577"/>
        <pc:sldMkLst>
          <pc:docMk/>
          <pc:sldMk cId="3513738576" sldId="286"/>
        </pc:sldMkLst>
        <pc:spChg chg="mod">
          <ac:chgData name="" userId="" providerId="" clId="Web-{3C6869D1-61E2-4839-8368-7424371EC83B}" dt="2020-03-19T21:36:00.202" v="261" actId="20577"/>
          <ac:spMkLst>
            <pc:docMk/>
            <pc:sldMk cId="3513738576" sldId="286"/>
            <ac:spMk id="2" creationId="{6E31D63B-0D9E-43EF-ADC3-14369B3EBB53}"/>
          </ac:spMkLst>
        </pc:spChg>
      </pc:sldChg>
      <pc:sldChg chg="modSp new">
        <pc:chgData name="" userId="" providerId="" clId="Web-{3C6869D1-61E2-4839-8368-7424371EC83B}" dt="2020-03-19T21:39:55.609" v="402" actId="20577"/>
        <pc:sldMkLst>
          <pc:docMk/>
          <pc:sldMk cId="1778997367" sldId="287"/>
        </pc:sldMkLst>
        <pc:spChg chg="mod">
          <ac:chgData name="" userId="" providerId="" clId="Web-{3C6869D1-61E2-4839-8368-7424371EC83B}" dt="2020-03-19T21:36:24.296" v="275" actId="20577"/>
          <ac:spMkLst>
            <pc:docMk/>
            <pc:sldMk cId="1778997367" sldId="287"/>
            <ac:spMk id="2" creationId="{01B901EC-EB73-4195-A420-F462C815C9EC}"/>
          </ac:spMkLst>
        </pc:spChg>
        <pc:spChg chg="mod">
          <ac:chgData name="" userId="" providerId="" clId="Web-{3C6869D1-61E2-4839-8368-7424371EC83B}" dt="2020-03-19T21:36:56.327" v="288" actId="20577"/>
          <ac:spMkLst>
            <pc:docMk/>
            <pc:sldMk cId="1778997367" sldId="287"/>
            <ac:spMk id="3" creationId="{048DC06B-D9BE-4373-BECE-4A42226A03FC}"/>
          </ac:spMkLst>
        </pc:spChg>
        <pc:spChg chg="mod">
          <ac:chgData name="" userId="" providerId="" clId="Web-{3C6869D1-61E2-4839-8368-7424371EC83B}" dt="2020-03-19T21:39:55.609" v="402" actId="20577"/>
          <ac:spMkLst>
            <pc:docMk/>
            <pc:sldMk cId="1778997367" sldId="287"/>
            <ac:spMk id="4" creationId="{B6DFB6F9-15D4-461A-B788-E182E15697C0}"/>
          </ac:spMkLst>
        </pc:spChg>
      </pc:sldChg>
      <pc:sldChg chg="addSp delSp modSp modNotes">
        <pc:chgData name="" userId="" providerId="" clId="Web-{3C6869D1-61E2-4839-8368-7424371EC83B}" dt="2020-03-19T21:57:46.141" v="813"/>
        <pc:sldMkLst>
          <pc:docMk/>
          <pc:sldMk cId="600729739" sldId="288"/>
        </pc:sldMkLst>
        <pc:spChg chg="mod">
          <ac:chgData name="" userId="" providerId="" clId="Web-{3C6869D1-61E2-4839-8368-7424371EC83B}" dt="2020-03-19T21:53:04.797" v="551" actId="14100"/>
          <ac:spMkLst>
            <pc:docMk/>
            <pc:sldMk cId="600729739" sldId="288"/>
            <ac:spMk id="2" creationId="{0A6B2E75-EFFB-468B-B055-FCF2A734A492}"/>
          </ac:spMkLst>
        </pc:spChg>
        <pc:spChg chg="add del mod">
          <ac:chgData name="" userId="" providerId="" clId="Web-{3C6869D1-61E2-4839-8368-7424371EC83B}" dt="2020-03-19T21:54:24.906" v="583"/>
          <ac:spMkLst>
            <pc:docMk/>
            <pc:sldMk cId="600729739" sldId="288"/>
            <ac:spMk id="3" creationId="{E93CEE9F-899A-498D-B8F6-51486768B7E8}"/>
          </ac:spMkLst>
        </pc:spChg>
        <pc:spChg chg="add mod">
          <ac:chgData name="" userId="" providerId="" clId="Web-{3C6869D1-61E2-4839-8368-7424371EC83B}" dt="2020-03-19T21:57:03.922" v="747" actId="20577"/>
          <ac:spMkLst>
            <pc:docMk/>
            <pc:sldMk cId="600729739" sldId="288"/>
            <ac:spMk id="4" creationId="{BBD0D004-2887-44E4-8DF5-570270C59A49}"/>
          </ac:spMkLst>
        </pc:spChg>
      </pc:sldChg>
      <pc:sldChg chg="modSp new">
        <pc:chgData name="" userId="" providerId="" clId="Web-{3C6869D1-61E2-4839-8368-7424371EC83B}" dt="2020-03-19T21:39:14.890" v="396" actId="20577"/>
        <pc:sldMkLst>
          <pc:docMk/>
          <pc:sldMk cId="2611095152" sldId="289"/>
        </pc:sldMkLst>
        <pc:spChg chg="mod">
          <ac:chgData name="" userId="" providerId="" clId="Web-{3C6869D1-61E2-4839-8368-7424371EC83B}" dt="2020-03-19T21:39:14.890" v="396" actId="20577"/>
          <ac:spMkLst>
            <pc:docMk/>
            <pc:sldMk cId="2611095152" sldId="289"/>
            <ac:spMk id="2" creationId="{76002A14-57FA-420F-AF05-7515A788EAEF}"/>
          </ac:spMkLst>
        </pc:spChg>
      </pc:sldChg>
      <pc:sldChg chg="modSp new">
        <pc:chgData name="" userId="" providerId="" clId="Web-{3C6869D1-61E2-4839-8368-7424371EC83B}" dt="2020-03-19T21:39:26.577" v="400" actId="20577"/>
        <pc:sldMkLst>
          <pc:docMk/>
          <pc:sldMk cId="1718034596" sldId="290"/>
        </pc:sldMkLst>
        <pc:spChg chg="mod">
          <ac:chgData name="" userId="" providerId="" clId="Web-{3C6869D1-61E2-4839-8368-7424371EC83B}" dt="2020-03-19T21:39:26.577" v="400" actId="20577"/>
          <ac:spMkLst>
            <pc:docMk/>
            <pc:sldMk cId="1718034596" sldId="290"/>
            <ac:spMk id="2" creationId="{88F82267-36A9-44A1-86F3-22FF71C1E294}"/>
          </ac:spMkLst>
        </pc:spChg>
        <pc:spChg chg="mod">
          <ac:chgData name="" userId="" providerId="" clId="Web-{3C6869D1-61E2-4839-8368-7424371EC83B}" dt="2020-03-19T21:37:46.265" v="310" actId="20577"/>
          <ac:spMkLst>
            <pc:docMk/>
            <pc:sldMk cId="1718034596" sldId="290"/>
            <ac:spMk id="3" creationId="{B006D801-4738-4357-A23D-BCBD0F87B2AF}"/>
          </ac:spMkLst>
        </pc:spChg>
      </pc:sldChg>
      <pc:sldChg chg="modNotes">
        <pc:chgData name="" userId="" providerId="" clId="Web-{3C6869D1-61E2-4839-8368-7424371EC83B}" dt="2020-03-19T22:02:14.360" v="893"/>
        <pc:sldMkLst>
          <pc:docMk/>
          <pc:sldMk cId="2724646417" sldId="291"/>
        </pc:sldMkLst>
      </pc:sldChg>
      <pc:sldChg chg="modSp">
        <pc:chgData name="" userId="" providerId="" clId="Web-{3C6869D1-61E2-4839-8368-7424371EC83B}" dt="2020-03-19T21:51:59.656" v="549" actId="20577"/>
        <pc:sldMkLst>
          <pc:docMk/>
          <pc:sldMk cId="2718224312" sldId="292"/>
        </pc:sldMkLst>
        <pc:spChg chg="mod">
          <ac:chgData name="" userId="" providerId="" clId="Web-{3C6869D1-61E2-4839-8368-7424371EC83B}" dt="2020-03-19T21:51:59.656" v="549" actId="20577"/>
          <ac:spMkLst>
            <pc:docMk/>
            <pc:sldMk cId="2718224312" sldId="292"/>
            <ac:spMk id="2" creationId="{00000000-0000-0000-0000-000000000000}"/>
          </ac:spMkLst>
        </pc:spChg>
        <pc:spChg chg="mod">
          <ac:chgData name="" userId="" providerId="" clId="Web-{3C6869D1-61E2-4839-8368-7424371EC83B}" dt="2020-03-19T21:44:45.172" v="485" actId="20577"/>
          <ac:spMkLst>
            <pc:docMk/>
            <pc:sldMk cId="2718224312" sldId="292"/>
            <ac:spMk id="3" creationId="{00000000-0000-0000-0000-000000000000}"/>
          </ac:spMkLst>
        </pc:spChg>
      </pc:sldChg>
      <pc:sldChg chg="modSp new">
        <pc:chgData name="" userId="" providerId="" clId="Web-{3C6869D1-61E2-4839-8368-7424371EC83B}" dt="2020-03-19T21:38:54.296" v="371" actId="20577"/>
        <pc:sldMkLst>
          <pc:docMk/>
          <pc:sldMk cId="1599093673" sldId="293"/>
        </pc:sldMkLst>
        <pc:spChg chg="mod">
          <ac:chgData name="" userId="" providerId="" clId="Web-{3C6869D1-61E2-4839-8368-7424371EC83B}" dt="2020-03-19T21:38:54.296" v="371" actId="20577"/>
          <ac:spMkLst>
            <pc:docMk/>
            <pc:sldMk cId="1599093673" sldId="293"/>
            <ac:spMk id="2" creationId="{42648BC3-2C22-493A-ACED-24A6D04D062C}"/>
          </ac:spMkLst>
        </pc:spChg>
      </pc:sldChg>
      <pc:sldChg chg="modSp new">
        <pc:chgData name="" userId="" providerId="" clId="Web-{3C6869D1-61E2-4839-8368-7424371EC83B}" dt="2020-03-19T21:39:07.968" v="392" actId="20577"/>
        <pc:sldMkLst>
          <pc:docMk/>
          <pc:sldMk cId="848991597" sldId="294"/>
        </pc:sldMkLst>
        <pc:spChg chg="mod">
          <ac:chgData name="" userId="" providerId="" clId="Web-{3C6869D1-61E2-4839-8368-7424371EC83B}" dt="2020-03-19T21:39:07.968" v="392" actId="20577"/>
          <ac:spMkLst>
            <pc:docMk/>
            <pc:sldMk cId="848991597" sldId="294"/>
            <ac:spMk id="2" creationId="{E43D5151-4E69-43AE-B062-2D6C078AAC66}"/>
          </ac:spMkLst>
        </pc:spChg>
        <pc:spChg chg="mod">
          <ac:chgData name="" userId="" providerId="" clId="Web-{3C6869D1-61E2-4839-8368-7424371EC83B}" dt="2020-03-19T21:38:57.077" v="373" actId="20577"/>
          <ac:spMkLst>
            <pc:docMk/>
            <pc:sldMk cId="848991597" sldId="294"/>
            <ac:spMk id="3" creationId="{7CDABDE2-89AC-45A0-B499-73B0D3743F28}"/>
          </ac:spMkLst>
        </pc:spChg>
      </pc:sldChg>
      <pc:sldChg chg="modSp">
        <pc:chgData name="" userId="" providerId="" clId="Web-{3C6869D1-61E2-4839-8368-7424371EC83B}" dt="2020-03-19T21:43:26.531" v="468" actId="20577"/>
        <pc:sldMkLst>
          <pc:docMk/>
          <pc:sldMk cId="1046824563" sldId="297"/>
        </pc:sldMkLst>
        <pc:spChg chg="mod">
          <ac:chgData name="" userId="" providerId="" clId="Web-{3C6869D1-61E2-4839-8368-7424371EC83B}" dt="2020-03-19T21:43:26.531" v="468" actId="20577"/>
          <ac:spMkLst>
            <pc:docMk/>
            <pc:sldMk cId="1046824563" sldId="297"/>
            <ac:spMk id="3" creationId="{00000000-0000-0000-0000-000000000000}"/>
          </ac:spMkLst>
        </pc:spChg>
      </pc:sldChg>
      <pc:sldChg chg="modSp new">
        <pc:chgData name="" userId="" providerId="" clId="Web-{3C6869D1-61E2-4839-8368-7424371EC83B}" dt="2020-03-19T21:40:58.843" v="411" actId="20577"/>
        <pc:sldMkLst>
          <pc:docMk/>
          <pc:sldMk cId="3469544808" sldId="299"/>
        </pc:sldMkLst>
        <pc:spChg chg="mod">
          <ac:chgData name="" userId="" providerId="" clId="Web-{3C6869D1-61E2-4839-8368-7424371EC83B}" dt="2020-03-19T21:40:42.921" v="409" actId="20577"/>
          <ac:spMkLst>
            <pc:docMk/>
            <pc:sldMk cId="3469544808" sldId="299"/>
            <ac:spMk id="2" creationId="{8F48F536-6C1C-4DB9-9ABB-D5C211A263F5}"/>
          </ac:spMkLst>
        </pc:spChg>
        <pc:spChg chg="mod">
          <ac:chgData name="" userId="" providerId="" clId="Web-{3C6869D1-61E2-4839-8368-7424371EC83B}" dt="2020-03-19T21:40:58.843" v="411" actId="20577"/>
          <ac:spMkLst>
            <pc:docMk/>
            <pc:sldMk cId="3469544808" sldId="299"/>
            <ac:spMk id="3" creationId="{C11D11F0-98EE-4C57-86C2-42F453ADA0E1}"/>
          </ac:spMkLst>
        </pc:spChg>
      </pc:sldChg>
      <pc:sldChg chg="modSp new ord">
        <pc:chgData name="" userId="" providerId="" clId="Web-{3C6869D1-61E2-4839-8368-7424371EC83B}" dt="2020-03-19T21:41:28.827" v="434" actId="20577"/>
        <pc:sldMkLst>
          <pc:docMk/>
          <pc:sldMk cId="4093143566" sldId="300"/>
        </pc:sldMkLst>
        <pc:spChg chg="mod">
          <ac:chgData name="" userId="" providerId="" clId="Web-{3C6869D1-61E2-4839-8368-7424371EC83B}" dt="2020-03-19T21:41:28.827" v="434" actId="20577"/>
          <ac:spMkLst>
            <pc:docMk/>
            <pc:sldMk cId="4093143566" sldId="300"/>
            <ac:spMk id="2" creationId="{C7CEAB71-73E2-47E8-AF89-C35A07E7E89B}"/>
          </ac:spMkLst>
        </pc:spChg>
        <pc:spChg chg="mod">
          <ac:chgData name="" userId="" providerId="" clId="Web-{3C6869D1-61E2-4839-8368-7424371EC83B}" dt="2020-03-19T21:41:15.234" v="415" actId="20577"/>
          <ac:spMkLst>
            <pc:docMk/>
            <pc:sldMk cId="4093143566" sldId="300"/>
            <ac:spMk id="3" creationId="{CF37F053-8349-4D1F-8E89-4D6F790C0FFF}"/>
          </ac:spMkLst>
        </pc:spChg>
      </pc:sldChg>
    </pc:docChg>
  </pc:docChgLst>
  <pc:docChgLst>
    <pc:chgData clId="Web-{EA05F488-D8E9-4E6E-A95F-FCB3879EBDE2}"/>
    <pc:docChg chg="modSld">
      <pc:chgData name="" userId="" providerId="" clId="Web-{EA05F488-D8E9-4E6E-A95F-FCB3879EBDE2}" dt="2020-03-20T15:05:34.319" v="47"/>
      <pc:docMkLst>
        <pc:docMk/>
      </pc:docMkLst>
      <pc:sldChg chg="modNotes">
        <pc:chgData name="" userId="" providerId="" clId="Web-{EA05F488-D8E9-4E6E-A95F-FCB3879EBDE2}" dt="2020-03-20T15:05:34.319" v="47"/>
        <pc:sldMkLst>
          <pc:docMk/>
          <pc:sldMk cId="3932429225" sldId="272"/>
        </pc:sldMkLst>
      </pc:sldChg>
    </pc:docChg>
  </pc:docChgLst>
  <pc:docChgLst>
    <pc:chgData clId="Web-{5DBDC8AE-3DA8-4D14-A956-B5658B844C8C}"/>
    <pc:docChg chg="modSld">
      <pc:chgData name="" userId="" providerId="" clId="Web-{5DBDC8AE-3DA8-4D14-A956-B5658B844C8C}" dt="2020-02-04T20:33:21.884" v="507"/>
      <pc:docMkLst>
        <pc:docMk/>
      </pc:docMkLst>
      <pc:sldChg chg="modNotes">
        <pc:chgData name="" userId="" providerId="" clId="Web-{5DBDC8AE-3DA8-4D14-A956-B5658B844C8C}" dt="2020-02-04T20:05:28.383" v="148"/>
        <pc:sldMkLst>
          <pc:docMk/>
          <pc:sldMk cId="4429558" sldId="263"/>
        </pc:sldMkLst>
      </pc:sldChg>
      <pc:sldChg chg="modNotes">
        <pc:chgData name="" userId="" providerId="" clId="Web-{5DBDC8AE-3DA8-4D14-A956-B5658B844C8C}" dt="2020-02-04T20:33:21.884" v="507"/>
        <pc:sldMkLst>
          <pc:docMk/>
          <pc:sldMk cId="2027600492" sldId="264"/>
        </pc:sldMkLst>
      </pc:sldChg>
      <pc:sldChg chg="modNotes">
        <pc:chgData name="" userId="" providerId="" clId="Web-{5DBDC8AE-3DA8-4D14-A956-B5658B844C8C}" dt="2020-02-04T20:16:32.679" v="370"/>
        <pc:sldMkLst>
          <pc:docMk/>
          <pc:sldMk cId="3760533565" sldId="266"/>
        </pc:sldMkLst>
      </pc:sldChg>
      <pc:sldChg chg="modNotes">
        <pc:chgData name="" userId="" providerId="" clId="Web-{5DBDC8AE-3DA8-4D14-A956-B5658B844C8C}" dt="2020-02-04T19:48:26.633" v="37"/>
        <pc:sldMkLst>
          <pc:docMk/>
          <pc:sldMk cId="3821412585" sldId="267"/>
        </pc:sldMkLst>
      </pc:sldChg>
    </pc:docChg>
  </pc:docChgLst>
  <pc:docChgLst>
    <pc:chgData clId="Web-{62BD7FE3-1EB5-4E9A-8119-3B8299D52EF4}"/>
    <pc:docChg chg="modSld">
      <pc:chgData name="" userId="" providerId="" clId="Web-{62BD7FE3-1EB5-4E9A-8119-3B8299D52EF4}" dt="2020-02-19T21:54:25.610" v="58"/>
      <pc:docMkLst>
        <pc:docMk/>
      </pc:docMkLst>
      <pc:sldChg chg="modNotes">
        <pc:chgData name="" userId="" providerId="" clId="Web-{62BD7FE3-1EB5-4E9A-8119-3B8299D52EF4}" dt="2020-02-19T21:36:17.658" v="43"/>
        <pc:sldMkLst>
          <pc:docMk/>
          <pc:sldMk cId="3019552834" sldId="265"/>
        </pc:sldMkLst>
      </pc:sldChg>
      <pc:sldChg chg="modNotes">
        <pc:chgData name="" userId="" providerId="" clId="Web-{62BD7FE3-1EB5-4E9A-8119-3B8299D52EF4}" dt="2020-02-19T21:54:25.610" v="58"/>
        <pc:sldMkLst>
          <pc:docMk/>
          <pc:sldMk cId="3821412585" sldId="267"/>
        </pc:sldMkLst>
      </pc:sldChg>
    </pc:docChg>
  </pc:docChgLst>
  <pc:docChgLst>
    <pc:chgData clId="Web-{A1C6C515-FC52-4444-9DD6-0DADC0421EDF}"/>
    <pc:docChg chg="addSld modSld">
      <pc:chgData name="" userId="" providerId="" clId="Web-{A1C6C515-FC52-4444-9DD6-0DADC0421EDF}" dt="2020-01-22T19:59:43.531" v="241" actId="20577"/>
      <pc:docMkLst>
        <pc:docMk/>
      </pc:docMkLst>
      <pc:sldChg chg="modSp">
        <pc:chgData name="" userId="" providerId="" clId="Web-{A1C6C515-FC52-4444-9DD6-0DADC0421EDF}" dt="2020-01-22T19:49:39.891" v="18" actId="20577"/>
        <pc:sldMkLst>
          <pc:docMk/>
          <pc:sldMk cId="1027101598" sldId="262"/>
        </pc:sldMkLst>
        <pc:spChg chg="mod">
          <ac:chgData name="" userId="" providerId="" clId="Web-{A1C6C515-FC52-4444-9DD6-0DADC0421EDF}" dt="2020-01-22T19:49:39.891" v="18" actId="20577"/>
          <ac:spMkLst>
            <pc:docMk/>
            <pc:sldMk cId="1027101598" sldId="262"/>
            <ac:spMk id="2" creationId="{00000000-0000-0000-0000-000000000000}"/>
          </ac:spMkLst>
        </pc:spChg>
      </pc:sldChg>
      <pc:sldChg chg="modSp">
        <pc:chgData name="" userId="" providerId="" clId="Web-{A1C6C515-FC52-4444-9DD6-0DADC0421EDF}" dt="2020-01-22T19:54:48.297" v="142" actId="20577"/>
        <pc:sldMkLst>
          <pc:docMk/>
          <pc:sldMk cId="4429558" sldId="263"/>
        </pc:sldMkLst>
        <pc:spChg chg="mod">
          <ac:chgData name="" userId="" providerId="" clId="Web-{A1C6C515-FC52-4444-9DD6-0DADC0421EDF}" dt="2020-01-22T19:54:48.297" v="142" actId="20577"/>
          <ac:spMkLst>
            <pc:docMk/>
            <pc:sldMk cId="4429558" sldId="263"/>
            <ac:spMk id="3" creationId="{00000000-0000-0000-0000-000000000000}"/>
          </ac:spMkLst>
        </pc:spChg>
      </pc:sldChg>
      <pc:sldChg chg="modSp">
        <pc:chgData name="" userId="" providerId="" clId="Web-{A1C6C515-FC52-4444-9DD6-0DADC0421EDF}" dt="2020-01-22T19:57:26.094" v="196" actId="20577"/>
        <pc:sldMkLst>
          <pc:docMk/>
          <pc:sldMk cId="2027600492" sldId="264"/>
        </pc:sldMkLst>
        <pc:spChg chg="mod">
          <ac:chgData name="" userId="" providerId="" clId="Web-{A1C6C515-FC52-4444-9DD6-0DADC0421EDF}" dt="2020-01-22T19:57:26.094" v="196" actId="20577"/>
          <ac:spMkLst>
            <pc:docMk/>
            <pc:sldMk cId="2027600492" sldId="264"/>
            <ac:spMk id="3" creationId="{00000000-0000-0000-0000-000000000000}"/>
          </ac:spMkLst>
        </pc:spChg>
      </pc:sldChg>
      <pc:sldChg chg="modSp add replId">
        <pc:chgData name="" userId="" providerId="" clId="Web-{A1C6C515-FC52-4444-9DD6-0DADC0421EDF}" dt="2020-01-22T19:53:01.578" v="103" actId="20577"/>
        <pc:sldMkLst>
          <pc:docMk/>
          <pc:sldMk cId="3019552834" sldId="265"/>
        </pc:sldMkLst>
        <pc:spChg chg="mod">
          <ac:chgData name="" userId="" providerId="" clId="Web-{A1C6C515-FC52-4444-9DD6-0DADC0421EDF}" dt="2020-01-22T19:53:01.578" v="103" actId="20577"/>
          <ac:spMkLst>
            <pc:docMk/>
            <pc:sldMk cId="3019552834" sldId="265"/>
            <ac:spMk id="3" creationId="{00000000-0000-0000-0000-000000000000}"/>
          </ac:spMkLst>
        </pc:spChg>
      </pc:sldChg>
      <pc:sldChg chg="modSp add replId">
        <pc:chgData name="" userId="" providerId="" clId="Web-{A1C6C515-FC52-4444-9DD6-0DADC0421EDF}" dt="2020-01-22T19:59:43.531" v="241" actId="20577"/>
        <pc:sldMkLst>
          <pc:docMk/>
          <pc:sldMk cId="3760533565" sldId="266"/>
        </pc:sldMkLst>
        <pc:spChg chg="mod">
          <ac:chgData name="" userId="" providerId="" clId="Web-{A1C6C515-FC52-4444-9DD6-0DADC0421EDF}" dt="2020-01-22T19:57:34.531" v="204" actId="20577"/>
          <ac:spMkLst>
            <pc:docMk/>
            <pc:sldMk cId="3760533565" sldId="266"/>
            <ac:spMk id="2" creationId="{00000000-0000-0000-0000-000000000000}"/>
          </ac:spMkLst>
        </pc:spChg>
        <pc:spChg chg="mod">
          <ac:chgData name="" userId="" providerId="" clId="Web-{A1C6C515-FC52-4444-9DD6-0DADC0421EDF}" dt="2020-01-22T19:59:43.531" v="241" actId="20577"/>
          <ac:spMkLst>
            <pc:docMk/>
            <pc:sldMk cId="3760533565" sldId="266"/>
            <ac:spMk id="3" creationId="{00000000-0000-0000-0000-000000000000}"/>
          </ac:spMkLst>
        </pc:spChg>
      </pc:sldChg>
    </pc:docChg>
  </pc:docChgLst>
  <pc:docChgLst>
    <pc:chgData clId="Web-{7F49D33B-28C0-4A4B-9E6B-760B3BD04C34}"/>
    <pc:docChg chg="addSld modSld">
      <pc:chgData name="" userId="" providerId="" clId="Web-{7F49D33B-28C0-4A4B-9E6B-760B3BD04C34}" dt="2020-02-04T16:41:40.111" v="87"/>
      <pc:docMkLst>
        <pc:docMk/>
      </pc:docMkLst>
      <pc:sldChg chg="modNotes">
        <pc:chgData name="" userId="" providerId="" clId="Web-{7F49D33B-28C0-4A4B-9E6B-760B3BD04C34}" dt="2020-02-04T16:30:32.643" v="32"/>
        <pc:sldMkLst>
          <pc:docMk/>
          <pc:sldMk cId="4429558" sldId="263"/>
        </pc:sldMkLst>
      </pc:sldChg>
      <pc:sldChg chg="modNotes">
        <pc:chgData name="" userId="" providerId="" clId="Web-{7F49D33B-28C0-4A4B-9E6B-760B3BD04C34}" dt="2020-02-04T16:27:18.972" v="1"/>
        <pc:sldMkLst>
          <pc:docMk/>
          <pc:sldMk cId="3019552834" sldId="265"/>
        </pc:sldMkLst>
      </pc:sldChg>
      <pc:sldChg chg="modSp add replId modNotes">
        <pc:chgData name="" userId="" providerId="" clId="Web-{7F49D33B-28C0-4A4B-9E6B-760B3BD04C34}" dt="2020-02-04T16:41:40.111" v="87"/>
        <pc:sldMkLst>
          <pc:docMk/>
          <pc:sldMk cId="3821412585" sldId="267"/>
        </pc:sldMkLst>
        <pc:spChg chg="mod">
          <ac:chgData name="" userId="" providerId="" clId="Web-{7F49D33B-28C0-4A4B-9E6B-760B3BD04C34}" dt="2020-02-04T16:30:42.237" v="36" actId="20577"/>
          <ac:spMkLst>
            <pc:docMk/>
            <pc:sldMk cId="3821412585" sldId="267"/>
            <ac:spMk id="2" creationId="{00000000-0000-0000-0000-000000000000}"/>
          </ac:spMkLst>
        </pc:spChg>
        <pc:spChg chg="mod">
          <ac:chgData name="" userId="" providerId="" clId="Web-{7F49D33B-28C0-4A4B-9E6B-760B3BD04C34}" dt="2020-02-04T16:41:18.189" v="81" actId="20577"/>
          <ac:spMkLst>
            <pc:docMk/>
            <pc:sldMk cId="3821412585" sldId="267"/>
            <ac:spMk id="3" creationId="{00000000-0000-0000-0000-000000000000}"/>
          </ac:spMkLst>
        </pc:spChg>
      </pc:sldChg>
    </pc:docChg>
  </pc:docChgLst>
  <pc:docChgLst>
    <pc:chgData clId="Web-{E568DD4A-4518-4511-915E-F1C5D4C0C525}"/>
    <pc:docChg chg="modSld">
      <pc:chgData name="" userId="" providerId="" clId="Web-{E568DD4A-4518-4511-915E-F1C5D4C0C525}" dt="2020-01-22T17:06:10.488" v="0" actId="20577"/>
      <pc:docMkLst>
        <pc:docMk/>
      </pc:docMkLst>
      <pc:sldChg chg="modSp">
        <pc:chgData name="" userId="" providerId="" clId="Web-{E568DD4A-4518-4511-915E-F1C5D4C0C525}" dt="2020-01-22T17:06:10.488" v="0" actId="20577"/>
        <pc:sldMkLst>
          <pc:docMk/>
          <pc:sldMk cId="1027101598" sldId="262"/>
        </pc:sldMkLst>
        <pc:spChg chg="mod">
          <ac:chgData name="" userId="" providerId="" clId="Web-{E568DD4A-4518-4511-915E-F1C5D4C0C525}" dt="2020-01-22T17:06:10.488" v="0" actId="20577"/>
          <ac:spMkLst>
            <pc:docMk/>
            <pc:sldMk cId="1027101598" sldId="262"/>
            <ac:spMk id="3" creationId="{00000000-0000-0000-0000-000000000000}"/>
          </ac:spMkLst>
        </pc:spChg>
      </pc:sldChg>
    </pc:docChg>
  </pc:docChgLst>
  <pc:docChgLst>
    <pc:chgData clId="Web-{BEA2F899-EDBA-456F-95C7-E393FEAE76C4}"/>
    <pc:docChg chg="modSld">
      <pc:chgData name="" userId="" providerId="" clId="Web-{BEA2F899-EDBA-456F-95C7-E393FEAE76C4}" dt="2020-02-04T20:37:15.056" v="33"/>
      <pc:docMkLst>
        <pc:docMk/>
      </pc:docMkLst>
      <pc:sldChg chg="modNotes">
        <pc:chgData name="" userId="" providerId="" clId="Web-{BEA2F899-EDBA-456F-95C7-E393FEAE76C4}" dt="2020-02-04T20:37:08.196" v="22"/>
        <pc:sldMkLst>
          <pc:docMk/>
          <pc:sldMk cId="2027600492" sldId="264"/>
        </pc:sldMkLst>
      </pc:sldChg>
      <pc:sldChg chg="modNotes">
        <pc:chgData name="" userId="" providerId="" clId="Web-{BEA2F899-EDBA-456F-95C7-E393FEAE76C4}" dt="2020-02-04T20:37:15.056" v="33"/>
        <pc:sldMkLst>
          <pc:docMk/>
          <pc:sldMk cId="3760533565" sldId="266"/>
        </pc:sldMkLst>
      </pc:sldChg>
    </pc:docChg>
  </pc:docChgLst>
  <pc:docChgLst>
    <pc:chgData clId="Web-{A18FEBD2-03A7-4640-BC6B-A108C2683FBC}"/>
    <pc:docChg chg="addSld delSld modSld">
      <pc:chgData name="" userId="" providerId="" clId="Web-{A18FEBD2-03A7-4640-BC6B-A108C2683FBC}" dt="2020-03-19T23:57:44.347" v="389"/>
      <pc:docMkLst>
        <pc:docMk/>
      </pc:docMkLst>
      <pc:sldChg chg="modNotes">
        <pc:chgData name="" userId="" providerId="" clId="Web-{A18FEBD2-03A7-4640-BC6B-A108C2683FBC}" dt="2020-03-19T23:24:07.839" v="77"/>
        <pc:sldMkLst>
          <pc:docMk/>
          <pc:sldMk cId="4429558" sldId="263"/>
        </pc:sldMkLst>
      </pc:sldChg>
      <pc:sldChg chg="modSp">
        <pc:chgData name="" userId="" providerId="" clId="Web-{A18FEBD2-03A7-4640-BC6B-A108C2683FBC}" dt="2020-03-19T23:21:20.933" v="41" actId="20577"/>
        <pc:sldMkLst>
          <pc:docMk/>
          <pc:sldMk cId="2027600492" sldId="264"/>
        </pc:sldMkLst>
        <pc:spChg chg="mod">
          <ac:chgData name="" userId="" providerId="" clId="Web-{A18FEBD2-03A7-4640-BC6B-A108C2683FBC}" dt="2020-03-19T23:21:20.933" v="41" actId="20577"/>
          <ac:spMkLst>
            <pc:docMk/>
            <pc:sldMk cId="2027600492" sldId="264"/>
            <ac:spMk id="3" creationId="{00000000-0000-0000-0000-000000000000}"/>
          </ac:spMkLst>
        </pc:spChg>
      </pc:sldChg>
      <pc:sldChg chg="modSp">
        <pc:chgData name="" userId="" providerId="" clId="Web-{A18FEBD2-03A7-4640-BC6B-A108C2683FBC}" dt="2020-03-19T23:21:06.668" v="39" actId="20577"/>
        <pc:sldMkLst>
          <pc:docMk/>
          <pc:sldMk cId="3019552834" sldId="265"/>
        </pc:sldMkLst>
        <pc:spChg chg="mod">
          <ac:chgData name="" userId="" providerId="" clId="Web-{A18FEBD2-03A7-4640-BC6B-A108C2683FBC}" dt="2020-03-19T23:21:06.668" v="39" actId="20577"/>
          <ac:spMkLst>
            <pc:docMk/>
            <pc:sldMk cId="3019552834" sldId="265"/>
            <ac:spMk id="8" creationId="{E67193F6-E1E7-4B1F-9842-CCDBB9CBF7DB}"/>
          </ac:spMkLst>
        </pc:spChg>
      </pc:sldChg>
      <pc:sldChg chg="modSp modNotes">
        <pc:chgData name="" userId="" providerId="" clId="Web-{A18FEBD2-03A7-4640-BC6B-A108C2683FBC}" dt="2020-03-19T23:25:37.964" v="113"/>
        <pc:sldMkLst>
          <pc:docMk/>
          <pc:sldMk cId="600729739" sldId="288"/>
        </pc:sldMkLst>
        <pc:spChg chg="mod">
          <ac:chgData name="" userId="" providerId="" clId="Web-{A18FEBD2-03A7-4640-BC6B-A108C2683FBC}" dt="2020-03-19T23:24:23.543" v="81" actId="20577"/>
          <ac:spMkLst>
            <pc:docMk/>
            <pc:sldMk cId="600729739" sldId="288"/>
            <ac:spMk id="2" creationId="{0A6B2E75-EFFB-468B-B055-FCF2A734A492}"/>
          </ac:spMkLst>
        </pc:spChg>
        <pc:spChg chg="mod">
          <ac:chgData name="" userId="" providerId="" clId="Web-{A18FEBD2-03A7-4640-BC6B-A108C2683FBC}" dt="2020-03-19T23:24:46.558" v="96" actId="20577"/>
          <ac:spMkLst>
            <pc:docMk/>
            <pc:sldMk cId="600729739" sldId="288"/>
            <ac:spMk id="4" creationId="{BBD0D004-2887-44E4-8DF5-570270C59A49}"/>
          </ac:spMkLst>
        </pc:spChg>
      </pc:sldChg>
      <pc:sldChg chg="addSp modSp modNotes">
        <pc:chgData name="" userId="" providerId="" clId="Web-{A18FEBD2-03A7-4640-BC6B-A108C2683FBC}" dt="2020-03-19T23:46:32.747" v="343" actId="20577"/>
        <pc:sldMkLst>
          <pc:docMk/>
          <pc:sldMk cId="2724646417" sldId="291"/>
        </pc:sldMkLst>
        <pc:spChg chg="mod">
          <ac:chgData name="" userId="" providerId="" clId="Web-{A18FEBD2-03A7-4640-BC6B-A108C2683FBC}" dt="2020-03-19T23:46:32.747" v="343" actId="20577"/>
          <ac:spMkLst>
            <pc:docMk/>
            <pc:sldMk cId="2724646417" sldId="291"/>
            <ac:spMk id="2" creationId="{00000000-0000-0000-0000-000000000000}"/>
          </ac:spMkLst>
        </pc:spChg>
        <pc:spChg chg="add mod">
          <ac:chgData name="" userId="" providerId="" clId="Web-{A18FEBD2-03A7-4640-BC6B-A108C2683FBC}" dt="2020-03-19T23:46:27.981" v="342" actId="20577"/>
          <ac:spMkLst>
            <pc:docMk/>
            <pc:sldMk cId="2724646417" sldId="291"/>
            <ac:spMk id="4" creationId="{B7821D89-98F1-4739-8B34-0F09328EFD23}"/>
          </ac:spMkLst>
        </pc:spChg>
      </pc:sldChg>
      <pc:sldChg chg="addSp modSp">
        <pc:chgData name="" userId="" providerId="" clId="Web-{A18FEBD2-03A7-4640-BC6B-A108C2683FBC}" dt="2020-03-19T23:46:12.856" v="339" actId="20577"/>
        <pc:sldMkLst>
          <pc:docMk/>
          <pc:sldMk cId="2718224312" sldId="292"/>
        </pc:sldMkLst>
        <pc:spChg chg="mod">
          <ac:chgData name="" userId="" providerId="" clId="Web-{A18FEBD2-03A7-4640-BC6B-A108C2683FBC}" dt="2020-03-19T23:40:53.886" v="291" actId="20577"/>
          <ac:spMkLst>
            <pc:docMk/>
            <pc:sldMk cId="2718224312" sldId="292"/>
            <ac:spMk id="3" creationId="{00000000-0000-0000-0000-000000000000}"/>
          </ac:spMkLst>
        </pc:spChg>
        <pc:spChg chg="add mod">
          <ac:chgData name="" userId="" providerId="" clId="Web-{A18FEBD2-03A7-4640-BC6B-A108C2683FBC}" dt="2020-03-19T23:46:12.856" v="339" actId="20577"/>
          <ac:spMkLst>
            <pc:docMk/>
            <pc:sldMk cId="2718224312" sldId="292"/>
            <ac:spMk id="4" creationId="{C594B618-CBBD-4A69-8C9B-93CD7545CE5C}"/>
          </ac:spMkLst>
        </pc:spChg>
      </pc:sldChg>
      <pc:sldChg chg="modSp add del">
        <pc:chgData name="" userId="" providerId="" clId="Web-{A18FEBD2-03A7-4640-BC6B-A108C2683FBC}" dt="2020-03-19T23:45:19.544" v="324"/>
        <pc:sldMkLst>
          <pc:docMk/>
          <pc:sldMk cId="1046824563" sldId="297"/>
        </pc:sldMkLst>
        <pc:spChg chg="mod">
          <ac:chgData name="" userId="" providerId="" clId="Web-{A18FEBD2-03A7-4640-BC6B-A108C2683FBC}" dt="2020-03-19T23:41:43.388" v="303" actId="20577"/>
          <ac:spMkLst>
            <pc:docMk/>
            <pc:sldMk cId="1046824563" sldId="297"/>
            <ac:spMk id="3" creationId="{00000000-0000-0000-0000-000000000000}"/>
          </ac:spMkLst>
        </pc:spChg>
      </pc:sldChg>
      <pc:sldChg chg="modSp">
        <pc:chgData name="" userId="" providerId="" clId="Web-{A18FEBD2-03A7-4640-BC6B-A108C2683FBC}" dt="2020-03-19T23:57:44.347" v="389"/>
        <pc:sldMkLst>
          <pc:docMk/>
          <pc:sldMk cId="3469544808" sldId="299"/>
        </pc:sldMkLst>
        <pc:spChg chg="mod">
          <ac:chgData name="" userId="" providerId="" clId="Web-{A18FEBD2-03A7-4640-BC6B-A108C2683FBC}" dt="2020-03-19T23:57:44.347" v="389"/>
          <ac:spMkLst>
            <pc:docMk/>
            <pc:sldMk cId="3469544808" sldId="299"/>
            <ac:spMk id="3" creationId="{C11D11F0-98EE-4C57-86C2-42F453ADA0E1}"/>
          </ac:spMkLst>
        </pc:spChg>
      </pc:sldChg>
      <pc:sldChg chg="modSp">
        <pc:chgData name="" userId="" providerId="" clId="Web-{A18FEBD2-03A7-4640-BC6B-A108C2683FBC}" dt="2020-03-19T23:57:34.034" v="388"/>
        <pc:sldMkLst>
          <pc:docMk/>
          <pc:sldMk cId="4093143566" sldId="300"/>
        </pc:sldMkLst>
        <pc:spChg chg="mod">
          <ac:chgData name="" userId="" providerId="" clId="Web-{A18FEBD2-03A7-4640-BC6B-A108C2683FBC}" dt="2020-03-19T23:57:34.034" v="388"/>
          <ac:spMkLst>
            <pc:docMk/>
            <pc:sldMk cId="4093143566" sldId="300"/>
            <ac:spMk id="3" creationId="{CF37F053-8349-4D1F-8E89-4D6F790C0FFF}"/>
          </ac:spMkLst>
        </pc:spChg>
      </pc:sldChg>
      <pc:sldChg chg="modSp">
        <pc:chgData name="" userId="" providerId="" clId="Web-{A18FEBD2-03A7-4640-BC6B-A108C2683FBC}" dt="2020-03-19T23:57:14.566" v="387" actId="20577"/>
        <pc:sldMkLst>
          <pc:docMk/>
          <pc:sldMk cId="2745320494" sldId="301"/>
        </pc:sldMkLst>
        <pc:spChg chg="mod">
          <ac:chgData name="" userId="" providerId="" clId="Web-{A18FEBD2-03A7-4640-BC6B-A108C2683FBC}" dt="2020-03-19T23:57:14.566" v="387" actId="20577"/>
          <ac:spMkLst>
            <pc:docMk/>
            <pc:sldMk cId="2745320494" sldId="301"/>
            <ac:spMk id="3" creationId="{00000000-0000-0000-0000-000000000000}"/>
          </ac:spMkLst>
        </pc:spChg>
      </pc:sldChg>
      <pc:sldChg chg="modSp new add del">
        <pc:chgData name="" userId="" providerId="" clId="Web-{A18FEBD2-03A7-4640-BC6B-A108C2683FBC}" dt="2020-03-19T23:44:20.122" v="314"/>
        <pc:sldMkLst>
          <pc:docMk/>
          <pc:sldMk cId="3258303000" sldId="303"/>
        </pc:sldMkLst>
        <pc:spChg chg="mod">
          <ac:chgData name="" userId="" providerId="" clId="Web-{A18FEBD2-03A7-4640-BC6B-A108C2683FBC}" dt="2020-03-19T23:42:02.935" v="307" actId="20577"/>
          <ac:spMkLst>
            <pc:docMk/>
            <pc:sldMk cId="3258303000" sldId="303"/>
            <ac:spMk id="2" creationId="{7B7D3E22-49DE-46EB-B733-AC4B64697CDD}"/>
          </ac:spMkLst>
        </pc:spChg>
        <pc:spChg chg="mod">
          <ac:chgData name="" userId="" providerId="" clId="Web-{A18FEBD2-03A7-4640-BC6B-A108C2683FBC}" dt="2020-03-19T23:42:09.310" v="309" actId="20577"/>
          <ac:spMkLst>
            <pc:docMk/>
            <pc:sldMk cId="3258303000" sldId="303"/>
            <ac:spMk id="3" creationId="{F67BFB26-B480-4FBB-82DB-BFFB2F8C8C00}"/>
          </ac:spMkLst>
        </pc:spChg>
      </pc:sldChg>
      <pc:sldChg chg="addSp delSp modSp new">
        <pc:chgData name="" userId="" providerId="" clId="Web-{A18FEBD2-03A7-4640-BC6B-A108C2683FBC}" dt="2020-03-19T23:56:04.753" v="382" actId="1076"/>
        <pc:sldMkLst>
          <pc:docMk/>
          <pc:sldMk cId="3416736665" sldId="303"/>
        </pc:sldMkLst>
        <pc:spChg chg="mod">
          <ac:chgData name="" userId="" providerId="" clId="Web-{A18FEBD2-03A7-4640-BC6B-A108C2683FBC}" dt="2020-03-19T23:47:49.622" v="352" actId="20577"/>
          <ac:spMkLst>
            <pc:docMk/>
            <pc:sldMk cId="3416736665" sldId="303"/>
            <ac:spMk id="2" creationId="{EF2BA40F-A7E5-4467-B3DD-8C1A9B4E11CE}"/>
          </ac:spMkLst>
        </pc:spChg>
        <pc:spChg chg="mod">
          <ac:chgData name="" userId="" providerId="" clId="Web-{A18FEBD2-03A7-4640-BC6B-A108C2683FBC}" dt="2020-03-19T23:53:54.655" v="372" actId="14100"/>
          <ac:spMkLst>
            <pc:docMk/>
            <pc:sldMk cId="3416736665" sldId="303"/>
            <ac:spMk id="3" creationId="{D7877CA3-7DFA-4BA7-B6D3-9F77FC3224C2}"/>
          </ac:spMkLst>
        </pc:spChg>
        <pc:spChg chg="del mod">
          <ac:chgData name="" userId="" providerId="" clId="Web-{A18FEBD2-03A7-4640-BC6B-A108C2683FBC}" dt="2020-03-19T23:46:54.294" v="344"/>
          <ac:spMkLst>
            <pc:docMk/>
            <pc:sldMk cId="3416736665" sldId="303"/>
            <ac:spMk id="4" creationId="{AF09BC36-E49E-4665-AA48-4722DFCE1CD8}"/>
          </ac:spMkLst>
        </pc:spChg>
        <pc:spChg chg="add mod">
          <ac:chgData name="" userId="" providerId="" clId="Web-{A18FEBD2-03A7-4640-BC6B-A108C2683FBC}" dt="2020-03-19T23:47:53.606" v="355" actId="20577"/>
          <ac:spMkLst>
            <pc:docMk/>
            <pc:sldMk cId="3416736665" sldId="303"/>
            <ac:spMk id="7" creationId="{E88152D3-17B5-44FD-B27A-10148244D723}"/>
          </ac:spMkLst>
        </pc:spChg>
        <pc:picChg chg="add del mod">
          <ac:chgData name="" userId="" providerId="" clId="Web-{A18FEBD2-03A7-4640-BC6B-A108C2683FBC}" dt="2020-03-19T23:50:56.544" v="359"/>
          <ac:picMkLst>
            <pc:docMk/>
            <pc:sldMk cId="3416736665" sldId="303"/>
            <ac:picMk id="8" creationId="{762F7D48-CD85-4987-A6A8-B128147A8F7E}"/>
          </ac:picMkLst>
        </pc:picChg>
        <pc:picChg chg="add del mod">
          <ac:chgData name="" userId="" providerId="" clId="Web-{A18FEBD2-03A7-4640-BC6B-A108C2683FBC}" dt="2020-03-19T23:55:24.160" v="377"/>
          <ac:picMkLst>
            <pc:docMk/>
            <pc:sldMk cId="3416736665" sldId="303"/>
            <ac:picMk id="10" creationId="{C64DCB32-9C78-46AC-B5B5-5E7CC5856B02}"/>
          </ac:picMkLst>
        </pc:picChg>
        <pc:picChg chg="add mod">
          <ac:chgData name="" userId="" providerId="" clId="Web-{A18FEBD2-03A7-4640-BC6B-A108C2683FBC}" dt="2020-03-19T23:56:04.753" v="382" actId="1076"/>
          <ac:picMkLst>
            <pc:docMk/>
            <pc:sldMk cId="3416736665" sldId="303"/>
            <ac:picMk id="12" creationId="{7588EBF7-92D3-4176-BA4D-C01CE6DD2D9D}"/>
          </ac:picMkLst>
        </pc:picChg>
      </pc:sldChg>
    </pc:docChg>
  </pc:docChgLst>
  <pc:docChgLst>
    <pc:chgData clId="Web-{0534AE25-D8EB-4EB9-B659-C7EEB8ECD772}"/>
    <pc:docChg chg="addSld delSld modSld sldOrd">
      <pc:chgData name="" userId="" providerId="" clId="Web-{0534AE25-D8EB-4EB9-B659-C7EEB8ECD772}" dt="2020-03-19T21:56:32.969" v="1050" actId="1076"/>
      <pc:docMkLst>
        <pc:docMk/>
      </pc:docMkLst>
      <pc:sldChg chg="modSp">
        <pc:chgData name="" userId="" providerId="" clId="Web-{0534AE25-D8EB-4EB9-B659-C7EEB8ECD772}" dt="2020-03-19T21:20:44.497" v="1" actId="20577"/>
        <pc:sldMkLst>
          <pc:docMk/>
          <pc:sldMk cId="1027101598" sldId="262"/>
        </pc:sldMkLst>
        <pc:spChg chg="mod">
          <ac:chgData name="" userId="" providerId="" clId="Web-{0534AE25-D8EB-4EB9-B659-C7EEB8ECD772}" dt="2020-03-19T21:20:44.497" v="1" actId="20577"/>
          <ac:spMkLst>
            <pc:docMk/>
            <pc:sldMk cId="1027101598" sldId="262"/>
            <ac:spMk id="3" creationId="{00000000-0000-0000-0000-000000000000}"/>
          </ac:spMkLst>
        </pc:spChg>
      </pc:sldChg>
      <pc:sldChg chg="modSp">
        <pc:chgData name="" userId="" providerId="" clId="Web-{0534AE25-D8EB-4EB9-B659-C7EEB8ECD772}" dt="2020-03-19T21:35:39.937" v="606" actId="20577"/>
        <pc:sldMkLst>
          <pc:docMk/>
          <pc:sldMk cId="4429558" sldId="263"/>
        </pc:sldMkLst>
        <pc:spChg chg="mod">
          <ac:chgData name="" userId="" providerId="" clId="Web-{0534AE25-D8EB-4EB9-B659-C7EEB8ECD772}" dt="2020-03-19T21:35:32.327" v="604" actId="20577"/>
          <ac:spMkLst>
            <pc:docMk/>
            <pc:sldMk cId="4429558" sldId="263"/>
            <ac:spMk id="2" creationId="{00000000-0000-0000-0000-000000000000}"/>
          </ac:spMkLst>
        </pc:spChg>
        <pc:spChg chg="mod">
          <ac:chgData name="" userId="" providerId="" clId="Web-{0534AE25-D8EB-4EB9-B659-C7EEB8ECD772}" dt="2020-03-19T21:35:39.937" v="606" actId="20577"/>
          <ac:spMkLst>
            <pc:docMk/>
            <pc:sldMk cId="4429558" sldId="263"/>
            <ac:spMk id="3" creationId="{00000000-0000-0000-0000-000000000000}"/>
          </ac:spMkLst>
        </pc:spChg>
      </pc:sldChg>
      <pc:sldChg chg="modSp">
        <pc:chgData name="" userId="" providerId="" clId="Web-{0534AE25-D8EB-4EB9-B659-C7EEB8ECD772}" dt="2020-03-19T21:35:21.390" v="602" actId="20577"/>
        <pc:sldMkLst>
          <pc:docMk/>
          <pc:sldMk cId="2027600492" sldId="264"/>
        </pc:sldMkLst>
        <pc:spChg chg="mod">
          <ac:chgData name="" userId="" providerId="" clId="Web-{0534AE25-D8EB-4EB9-B659-C7EEB8ECD772}" dt="2020-03-19T21:35:21.390" v="602" actId="20577"/>
          <ac:spMkLst>
            <pc:docMk/>
            <pc:sldMk cId="2027600492" sldId="264"/>
            <ac:spMk id="2" creationId="{00000000-0000-0000-0000-000000000000}"/>
          </ac:spMkLst>
        </pc:spChg>
        <pc:spChg chg="mod">
          <ac:chgData name="" userId="" providerId="" clId="Web-{0534AE25-D8EB-4EB9-B659-C7EEB8ECD772}" dt="2020-03-19T21:35:14.202" v="601" actId="1076"/>
          <ac:spMkLst>
            <pc:docMk/>
            <pc:sldMk cId="2027600492" sldId="264"/>
            <ac:spMk id="3" creationId="{00000000-0000-0000-0000-000000000000}"/>
          </ac:spMkLst>
        </pc:spChg>
      </pc:sldChg>
      <pc:sldChg chg="addSp delSp modSp delAnim modNotes">
        <pc:chgData name="" userId="" providerId="" clId="Web-{0534AE25-D8EB-4EB9-B659-C7EEB8ECD772}" dt="2020-03-19T21:34:25.796" v="588"/>
        <pc:sldMkLst>
          <pc:docMk/>
          <pc:sldMk cId="3019552834" sldId="265"/>
        </pc:sldMkLst>
        <pc:spChg chg="del mod">
          <ac:chgData name="" userId="" providerId="" clId="Web-{0534AE25-D8EB-4EB9-B659-C7EEB8ECD772}" dt="2020-03-19T21:25:48.528" v="69"/>
          <ac:spMkLst>
            <pc:docMk/>
            <pc:sldMk cId="3019552834" sldId="265"/>
            <ac:spMk id="2" creationId="{00000000-0000-0000-0000-000000000000}"/>
          </ac:spMkLst>
        </pc:spChg>
        <pc:spChg chg="del mod">
          <ac:chgData name="" userId="" providerId="" clId="Web-{0534AE25-D8EB-4EB9-B659-C7EEB8ECD772}" dt="2020-03-19T21:31:27.124" v="516"/>
          <ac:spMkLst>
            <pc:docMk/>
            <pc:sldMk cId="3019552834" sldId="265"/>
            <ac:spMk id="3" creationId="{00000000-0000-0000-0000-000000000000}"/>
          </ac:spMkLst>
        </pc:spChg>
        <pc:spChg chg="add del mod">
          <ac:chgData name="" userId="" providerId="" clId="Web-{0534AE25-D8EB-4EB9-B659-C7EEB8ECD772}" dt="2020-03-19T21:23:59.669" v="30"/>
          <ac:spMkLst>
            <pc:docMk/>
            <pc:sldMk cId="3019552834" sldId="265"/>
            <ac:spMk id="4" creationId="{240AD2E3-B705-4AC3-AB53-A9BE6A725980}"/>
          </ac:spMkLst>
        </pc:spChg>
        <pc:spChg chg="add mod">
          <ac:chgData name="" userId="" providerId="" clId="Web-{0534AE25-D8EB-4EB9-B659-C7EEB8ECD772}" dt="2020-03-19T21:31:24.936" v="513" actId="20577"/>
          <ac:spMkLst>
            <pc:docMk/>
            <pc:sldMk cId="3019552834" sldId="265"/>
            <ac:spMk id="8" creationId="{E67193F6-E1E7-4B1F-9842-CCDBB9CBF7DB}"/>
          </ac:spMkLst>
        </pc:spChg>
        <pc:picChg chg="add mod">
          <ac:chgData name="" userId="" providerId="" clId="Web-{0534AE25-D8EB-4EB9-B659-C7EEB8ECD772}" dt="2020-03-19T21:25:52.451" v="70" actId="1076"/>
          <ac:picMkLst>
            <pc:docMk/>
            <pc:sldMk cId="3019552834" sldId="265"/>
            <ac:picMk id="6" creationId="{53EBD3D7-4CF8-4087-9CFF-319CCCA0A75C}"/>
          </ac:picMkLst>
        </pc:picChg>
      </pc:sldChg>
      <pc:sldChg chg="ord">
        <pc:chgData name="" userId="" providerId="" clId="Web-{0534AE25-D8EB-4EB9-B659-C7EEB8ECD772}" dt="2020-03-19T21:48:50.812" v="785"/>
        <pc:sldMkLst>
          <pc:docMk/>
          <pc:sldMk cId="3821412585" sldId="267"/>
        </pc:sldMkLst>
      </pc:sldChg>
      <pc:sldChg chg="modSp ord">
        <pc:chgData name="" userId="" providerId="" clId="Web-{0534AE25-D8EB-4EB9-B659-C7EEB8ECD772}" dt="2020-03-19T21:45:19.328" v="723" actId="20577"/>
        <pc:sldMkLst>
          <pc:docMk/>
          <pc:sldMk cId="1608655145" sldId="270"/>
        </pc:sldMkLst>
        <pc:spChg chg="mod">
          <ac:chgData name="" userId="" providerId="" clId="Web-{0534AE25-D8EB-4EB9-B659-C7EEB8ECD772}" dt="2020-03-19T21:45:19.328" v="723" actId="20577"/>
          <ac:spMkLst>
            <pc:docMk/>
            <pc:sldMk cId="1608655145" sldId="270"/>
            <ac:spMk id="2" creationId="{33376150-F74A-419E-849F-DE513000630C}"/>
          </ac:spMkLst>
        </pc:spChg>
      </pc:sldChg>
      <pc:sldChg chg="modSp ord">
        <pc:chgData name="" userId="" providerId="" clId="Web-{0534AE25-D8EB-4EB9-B659-C7EEB8ECD772}" dt="2020-03-19T21:45:00.593" v="722"/>
        <pc:sldMkLst>
          <pc:docMk/>
          <pc:sldMk cId="1533813500" sldId="271"/>
        </pc:sldMkLst>
        <pc:spChg chg="mod">
          <ac:chgData name="" userId="" providerId="" clId="Web-{0534AE25-D8EB-4EB9-B659-C7EEB8ECD772}" dt="2020-03-19T21:36:54.343" v="624" actId="20577"/>
          <ac:spMkLst>
            <pc:docMk/>
            <pc:sldMk cId="1533813500" sldId="271"/>
            <ac:spMk id="2" creationId="{00000000-0000-0000-0000-000000000000}"/>
          </ac:spMkLst>
        </pc:spChg>
      </pc:sldChg>
      <pc:sldChg chg="ord">
        <pc:chgData name="" userId="" providerId="" clId="Web-{0534AE25-D8EB-4EB9-B659-C7EEB8ECD772}" dt="2020-03-19T21:45:00.593" v="720"/>
        <pc:sldMkLst>
          <pc:docMk/>
          <pc:sldMk cId="3932429225" sldId="272"/>
        </pc:sldMkLst>
      </pc:sldChg>
      <pc:sldChg chg="modSp ord">
        <pc:chgData name="" userId="" providerId="" clId="Web-{0534AE25-D8EB-4EB9-B659-C7EEB8ECD772}" dt="2020-03-19T21:45:53.625" v="726" actId="20577"/>
        <pc:sldMkLst>
          <pc:docMk/>
          <pc:sldMk cId="1898946969" sldId="273"/>
        </pc:sldMkLst>
        <pc:spChg chg="mod">
          <ac:chgData name="" userId="" providerId="" clId="Web-{0534AE25-D8EB-4EB9-B659-C7EEB8ECD772}" dt="2020-03-19T21:45:53.625" v="726" actId="20577"/>
          <ac:spMkLst>
            <pc:docMk/>
            <pc:sldMk cId="1898946969" sldId="273"/>
            <ac:spMk id="3" creationId="{00000000-0000-0000-0000-000000000000}"/>
          </ac:spMkLst>
        </pc:spChg>
      </pc:sldChg>
      <pc:sldChg chg="ord">
        <pc:chgData name="" userId="" providerId="" clId="Web-{0534AE25-D8EB-4EB9-B659-C7EEB8ECD772}" dt="2020-03-19T21:45:00.593" v="718"/>
        <pc:sldMkLst>
          <pc:docMk/>
          <pc:sldMk cId="3981096011" sldId="274"/>
        </pc:sldMkLst>
      </pc:sldChg>
      <pc:sldChg chg="ord">
        <pc:chgData name="" userId="" providerId="" clId="Web-{0534AE25-D8EB-4EB9-B659-C7EEB8ECD772}" dt="2020-03-19T21:45:00.593" v="716"/>
        <pc:sldMkLst>
          <pc:docMk/>
          <pc:sldMk cId="2566972769" sldId="275"/>
        </pc:sldMkLst>
      </pc:sldChg>
      <pc:sldChg chg="ord">
        <pc:chgData name="" userId="" providerId="" clId="Web-{0534AE25-D8EB-4EB9-B659-C7EEB8ECD772}" dt="2020-03-19T21:45:00.593" v="715"/>
        <pc:sldMkLst>
          <pc:docMk/>
          <pc:sldMk cId="2723499412" sldId="276"/>
        </pc:sldMkLst>
      </pc:sldChg>
      <pc:sldChg chg="modSp ord modNotes">
        <pc:chgData name="" userId="" providerId="" clId="Web-{0534AE25-D8EB-4EB9-B659-C7EEB8ECD772}" dt="2020-03-19T21:48:23.220" v="780"/>
        <pc:sldMkLst>
          <pc:docMk/>
          <pc:sldMk cId="2375694752" sldId="277"/>
        </pc:sldMkLst>
        <pc:spChg chg="mod">
          <ac:chgData name="" userId="" providerId="" clId="Web-{0534AE25-D8EB-4EB9-B659-C7EEB8ECD772}" dt="2020-03-19T21:48:08.844" v="760" actId="20577"/>
          <ac:spMkLst>
            <pc:docMk/>
            <pc:sldMk cId="2375694752" sldId="277"/>
            <ac:spMk id="3" creationId="{00000000-0000-0000-0000-000000000000}"/>
          </ac:spMkLst>
        </pc:spChg>
      </pc:sldChg>
      <pc:sldChg chg="ord modNotes">
        <pc:chgData name="" userId="" providerId="" clId="Web-{0534AE25-D8EB-4EB9-B659-C7EEB8ECD772}" dt="2020-03-19T21:50:16.016" v="786"/>
        <pc:sldMkLst>
          <pc:docMk/>
          <pc:sldMk cId="2735838004" sldId="278"/>
        </pc:sldMkLst>
      </pc:sldChg>
      <pc:sldChg chg="ord">
        <pc:chgData name="" userId="" providerId="" clId="Web-{0534AE25-D8EB-4EB9-B659-C7EEB8ECD772}" dt="2020-03-19T21:48:50.812" v="783"/>
        <pc:sldMkLst>
          <pc:docMk/>
          <pc:sldMk cId="131213216" sldId="279"/>
        </pc:sldMkLst>
      </pc:sldChg>
      <pc:sldChg chg="ord">
        <pc:chgData name="" userId="" providerId="" clId="Web-{0534AE25-D8EB-4EB9-B659-C7EEB8ECD772}" dt="2020-03-19T21:48:50.812" v="782"/>
        <pc:sldMkLst>
          <pc:docMk/>
          <pc:sldMk cId="3634813472" sldId="280"/>
        </pc:sldMkLst>
      </pc:sldChg>
      <pc:sldChg chg="ord">
        <pc:chgData name="" userId="" providerId="" clId="Web-{0534AE25-D8EB-4EB9-B659-C7EEB8ECD772}" dt="2020-03-19T21:48:50.812" v="781"/>
        <pc:sldMkLst>
          <pc:docMk/>
          <pc:sldMk cId="1344596364" sldId="281"/>
        </pc:sldMkLst>
      </pc:sldChg>
      <pc:sldChg chg="modSp">
        <pc:chgData name="" userId="" providerId="" clId="Web-{0534AE25-D8EB-4EB9-B659-C7EEB8ECD772}" dt="2020-03-19T21:52:34.938" v="849" actId="20577"/>
        <pc:sldMkLst>
          <pc:docMk/>
          <pc:sldMk cId="1504387770" sldId="283"/>
        </pc:sldMkLst>
        <pc:spChg chg="mod">
          <ac:chgData name="" userId="" providerId="" clId="Web-{0534AE25-D8EB-4EB9-B659-C7EEB8ECD772}" dt="2020-03-19T21:52:34.938" v="849" actId="20577"/>
          <ac:spMkLst>
            <pc:docMk/>
            <pc:sldMk cId="1504387770" sldId="283"/>
            <ac:spMk id="3" creationId="{01FB893C-4E11-4E22-8DDC-8E377764B4A9}"/>
          </ac:spMkLst>
        </pc:spChg>
      </pc:sldChg>
      <pc:sldChg chg="modSp add del ord replId">
        <pc:chgData name="" userId="" providerId="" clId="Web-{0534AE25-D8EB-4EB9-B659-C7EEB8ECD772}" dt="2020-03-19T21:37:33.187" v="632"/>
        <pc:sldMkLst>
          <pc:docMk/>
          <pc:sldMk cId="600729739" sldId="288"/>
        </pc:sldMkLst>
        <pc:spChg chg="mod">
          <ac:chgData name="" userId="" providerId="" clId="Web-{0534AE25-D8EB-4EB9-B659-C7EEB8ECD772}" dt="2020-03-19T21:37:25.905" v="630" actId="20577"/>
          <ac:spMkLst>
            <pc:docMk/>
            <pc:sldMk cId="600729739" sldId="288"/>
            <ac:spMk id="2" creationId="{0A6B2E75-EFFB-468B-B055-FCF2A734A492}"/>
          </ac:spMkLst>
        </pc:spChg>
      </pc:sldChg>
      <pc:sldChg chg="modSp add replId">
        <pc:chgData name="" userId="" providerId="" clId="Web-{0534AE25-D8EB-4EB9-B659-C7EEB8ECD772}" dt="2020-03-19T21:38:15.812" v="642" actId="20577"/>
        <pc:sldMkLst>
          <pc:docMk/>
          <pc:sldMk cId="2724646417" sldId="291"/>
        </pc:sldMkLst>
        <pc:spChg chg="mod">
          <ac:chgData name="" userId="" providerId="" clId="Web-{0534AE25-D8EB-4EB9-B659-C7EEB8ECD772}" dt="2020-03-19T21:37:56.796" v="639" actId="20577"/>
          <ac:spMkLst>
            <pc:docMk/>
            <pc:sldMk cId="2724646417" sldId="291"/>
            <ac:spMk id="2" creationId="{00000000-0000-0000-0000-000000000000}"/>
          </ac:spMkLst>
        </pc:spChg>
        <pc:spChg chg="mod">
          <ac:chgData name="" userId="" providerId="" clId="Web-{0534AE25-D8EB-4EB9-B659-C7EEB8ECD772}" dt="2020-03-19T21:38:15.812" v="642" actId="20577"/>
          <ac:spMkLst>
            <pc:docMk/>
            <pc:sldMk cId="2724646417" sldId="291"/>
            <ac:spMk id="3" creationId="{00000000-0000-0000-0000-000000000000}"/>
          </ac:spMkLst>
        </pc:spChg>
      </pc:sldChg>
      <pc:sldChg chg="modSp add replId modNotes">
        <pc:chgData name="" userId="" providerId="" clId="Web-{0534AE25-D8EB-4EB9-B659-C7EEB8ECD772}" dt="2020-03-19T21:39:11.702" v="663"/>
        <pc:sldMkLst>
          <pc:docMk/>
          <pc:sldMk cId="2718224312" sldId="292"/>
        </pc:sldMkLst>
        <pc:spChg chg="mod">
          <ac:chgData name="" userId="" providerId="" clId="Web-{0534AE25-D8EB-4EB9-B659-C7EEB8ECD772}" dt="2020-03-19T21:38:44.249" v="649" actId="20577"/>
          <ac:spMkLst>
            <pc:docMk/>
            <pc:sldMk cId="2718224312" sldId="292"/>
            <ac:spMk id="2" creationId="{00000000-0000-0000-0000-000000000000}"/>
          </ac:spMkLst>
        </pc:spChg>
        <pc:spChg chg="mod">
          <ac:chgData name="" userId="" providerId="" clId="Web-{0534AE25-D8EB-4EB9-B659-C7EEB8ECD772}" dt="2020-03-19T21:39:02.640" v="662" actId="20577"/>
          <ac:spMkLst>
            <pc:docMk/>
            <pc:sldMk cId="2718224312" sldId="292"/>
            <ac:spMk id="3" creationId="{00000000-0000-0000-0000-000000000000}"/>
          </ac:spMkLst>
        </pc:spChg>
      </pc:sldChg>
      <pc:sldChg chg="modSp add ord replId">
        <pc:chgData name="" userId="" providerId="" clId="Web-{0534AE25-D8EB-4EB9-B659-C7EEB8ECD772}" dt="2020-03-19T21:41:19.452" v="702" actId="20577"/>
        <pc:sldMkLst>
          <pc:docMk/>
          <pc:sldMk cId="413827989" sldId="295"/>
        </pc:sldMkLst>
        <pc:spChg chg="mod">
          <ac:chgData name="" userId="" providerId="" clId="Web-{0534AE25-D8EB-4EB9-B659-C7EEB8ECD772}" dt="2020-03-19T21:41:19.452" v="702" actId="20577"/>
          <ac:spMkLst>
            <pc:docMk/>
            <pc:sldMk cId="413827989" sldId="295"/>
            <ac:spMk id="2" creationId="{00000000-0000-0000-0000-000000000000}"/>
          </ac:spMkLst>
        </pc:spChg>
        <pc:spChg chg="mod">
          <ac:chgData name="" userId="" providerId="" clId="Web-{0534AE25-D8EB-4EB9-B659-C7EEB8ECD772}" dt="2020-03-19T21:40:31.671" v="690" actId="20577"/>
          <ac:spMkLst>
            <pc:docMk/>
            <pc:sldMk cId="413827989" sldId="295"/>
            <ac:spMk id="3" creationId="{00000000-0000-0000-0000-000000000000}"/>
          </ac:spMkLst>
        </pc:spChg>
      </pc:sldChg>
      <pc:sldChg chg="modSp add ord replId">
        <pc:chgData name="" userId="" providerId="" clId="Web-{0534AE25-D8EB-4EB9-B659-C7EEB8ECD772}" dt="2020-03-19T21:40:10.531" v="683"/>
        <pc:sldMkLst>
          <pc:docMk/>
          <pc:sldMk cId="1400928773" sldId="296"/>
        </pc:sldMkLst>
        <pc:spChg chg="mod">
          <ac:chgData name="" userId="" providerId="" clId="Web-{0534AE25-D8EB-4EB9-B659-C7EEB8ECD772}" dt="2020-03-19T21:40:04.937" v="680" actId="20577"/>
          <ac:spMkLst>
            <pc:docMk/>
            <pc:sldMk cId="1400928773" sldId="296"/>
            <ac:spMk id="2" creationId="{0A6B2E75-EFFB-468B-B055-FCF2A734A492}"/>
          </ac:spMkLst>
        </pc:spChg>
      </pc:sldChg>
      <pc:sldChg chg="add replId">
        <pc:chgData name="" userId="" providerId="" clId="Web-{0534AE25-D8EB-4EB9-B659-C7EEB8ECD772}" dt="2020-03-19T21:40:07.718" v="681"/>
        <pc:sldMkLst>
          <pc:docMk/>
          <pc:sldMk cId="1046824563" sldId="297"/>
        </pc:sldMkLst>
      </pc:sldChg>
      <pc:sldChg chg="modSp add replId">
        <pc:chgData name="" userId="" providerId="" clId="Web-{0534AE25-D8EB-4EB9-B659-C7EEB8ECD772}" dt="2020-03-19T21:41:36.234" v="706" actId="20577"/>
        <pc:sldMkLst>
          <pc:docMk/>
          <pc:sldMk cId="2924959208" sldId="298"/>
        </pc:sldMkLst>
        <pc:spChg chg="mod">
          <ac:chgData name="" userId="" providerId="" clId="Web-{0534AE25-D8EB-4EB9-B659-C7EEB8ECD772}" dt="2020-03-19T21:41:09.124" v="699" actId="20577"/>
          <ac:spMkLst>
            <pc:docMk/>
            <pc:sldMk cId="2924959208" sldId="298"/>
            <ac:spMk id="2" creationId="{00000000-0000-0000-0000-000000000000}"/>
          </ac:spMkLst>
        </pc:spChg>
        <pc:spChg chg="mod">
          <ac:chgData name="" userId="" providerId="" clId="Web-{0534AE25-D8EB-4EB9-B659-C7EEB8ECD772}" dt="2020-03-19T21:41:36.234" v="706" actId="20577"/>
          <ac:spMkLst>
            <pc:docMk/>
            <pc:sldMk cId="2924959208" sldId="298"/>
            <ac:spMk id="3" creationId="{00000000-0000-0000-0000-000000000000}"/>
          </ac:spMkLst>
        </pc:spChg>
      </pc:sldChg>
      <pc:sldChg chg="modSp add replId">
        <pc:chgData name="" userId="" providerId="" clId="Web-{0534AE25-D8EB-4EB9-B659-C7EEB8ECD772}" dt="2020-03-19T21:42:08.359" v="714" actId="20577"/>
        <pc:sldMkLst>
          <pc:docMk/>
          <pc:sldMk cId="2745320494" sldId="301"/>
        </pc:sldMkLst>
        <pc:spChg chg="mod">
          <ac:chgData name="" userId="" providerId="" clId="Web-{0534AE25-D8EB-4EB9-B659-C7EEB8ECD772}" dt="2020-03-19T21:42:00.296" v="712" actId="20577"/>
          <ac:spMkLst>
            <pc:docMk/>
            <pc:sldMk cId="2745320494" sldId="301"/>
            <ac:spMk id="2" creationId="{00000000-0000-0000-0000-000000000000}"/>
          </ac:spMkLst>
        </pc:spChg>
        <pc:spChg chg="mod">
          <ac:chgData name="" userId="" providerId="" clId="Web-{0534AE25-D8EB-4EB9-B659-C7EEB8ECD772}" dt="2020-03-19T21:42:08.359" v="714" actId="20577"/>
          <ac:spMkLst>
            <pc:docMk/>
            <pc:sldMk cId="2745320494" sldId="301"/>
            <ac:spMk id="3" creationId="{00000000-0000-0000-0000-000000000000}"/>
          </ac:spMkLst>
        </pc:spChg>
      </pc:sldChg>
      <pc:sldChg chg="addSp modSp add replId">
        <pc:chgData name="" userId="" providerId="" clId="Web-{0534AE25-D8EB-4EB9-B659-C7EEB8ECD772}" dt="2020-03-19T21:56:32.969" v="1050" actId="1076"/>
        <pc:sldMkLst>
          <pc:docMk/>
          <pc:sldMk cId="289848931" sldId="302"/>
        </pc:sldMkLst>
        <pc:spChg chg="add mod">
          <ac:chgData name="" userId="" providerId="" clId="Web-{0534AE25-D8EB-4EB9-B659-C7EEB8ECD772}" dt="2020-03-19T21:55:11.203" v="939" actId="1076"/>
          <ac:spMkLst>
            <pc:docMk/>
            <pc:sldMk cId="289848931" sldId="302"/>
            <ac:spMk id="2" creationId="{68DB7ECF-F840-4774-8188-97D1202DFFD8}"/>
          </ac:spMkLst>
        </pc:spChg>
        <pc:spChg chg="mod">
          <ac:chgData name="" userId="" providerId="" clId="Web-{0534AE25-D8EB-4EB9-B659-C7EEB8ECD772}" dt="2020-03-19T21:56:32.969" v="1050" actId="1076"/>
          <ac:spMkLst>
            <pc:docMk/>
            <pc:sldMk cId="289848931" sldId="302"/>
            <ac:spMk id="3" creationId="{00000000-0000-0000-0000-000000000000}"/>
          </ac:spMkLst>
        </pc:spChg>
        <pc:spChg chg="add mod">
          <ac:chgData name="" userId="" providerId="" clId="Web-{0534AE25-D8EB-4EB9-B659-C7EEB8ECD772}" dt="2020-03-19T21:56:23.766" v="1046" actId="14100"/>
          <ac:spMkLst>
            <pc:docMk/>
            <pc:sldMk cId="289848931" sldId="302"/>
            <ac:spMk id="4" creationId="{3FB7B446-63A1-417A-AD0D-7DC2BB0DC50E}"/>
          </ac:spMkLst>
        </pc:spChg>
      </pc:sldChg>
    </pc:docChg>
  </pc:docChgLst>
  <pc:docChgLst>
    <pc:chgData clId="Web-{2601FCCE-0A69-44E7-A556-D72114FFD475}"/>
    <pc:docChg chg="modSld">
      <pc:chgData name="" userId="" providerId="" clId="Web-{2601FCCE-0A69-44E7-A556-D72114FFD475}" dt="2020-02-04T20:30:20.431" v="79"/>
      <pc:docMkLst>
        <pc:docMk/>
      </pc:docMkLst>
      <pc:sldChg chg="modNotes">
        <pc:chgData name="" userId="" providerId="" clId="Web-{2601FCCE-0A69-44E7-A556-D72114FFD475}" dt="2020-02-04T20:30:20.431" v="79"/>
        <pc:sldMkLst>
          <pc:docMk/>
          <pc:sldMk cId="2027600492" sldId="264"/>
        </pc:sldMkLst>
      </pc:sldChg>
      <pc:sldChg chg="modNotes">
        <pc:chgData name="" userId="" providerId="" clId="Web-{2601FCCE-0A69-44E7-A556-D72114FFD475}" dt="2020-02-04T20:15:21.695" v="63"/>
        <pc:sldMkLst>
          <pc:docMk/>
          <pc:sldMk cId="3760533565" sldId="266"/>
        </pc:sldMkLst>
      </pc:sldChg>
    </pc:docChg>
  </pc:docChgLst>
  <pc:docChgLst>
    <pc:chgData clId="Web-{98551FE1-FE6F-4761-B8CA-3C54989A3D63}"/>
    <pc:docChg chg="addSld delSld modSld">
      <pc:chgData name="" userId="" providerId="" clId="Web-{98551FE1-FE6F-4761-B8CA-3C54989A3D63}" dt="2020-03-17T19:17:10.633" v="862"/>
      <pc:docMkLst>
        <pc:docMk/>
      </pc:docMkLst>
      <pc:sldChg chg="modSp modNotes">
        <pc:chgData name="" userId="" providerId="" clId="Web-{98551FE1-FE6F-4761-B8CA-3C54989A3D63}" dt="2020-03-17T18:53:07.541" v="225"/>
        <pc:sldMkLst>
          <pc:docMk/>
          <pc:sldMk cId="3760533565" sldId="266"/>
        </pc:sldMkLst>
        <pc:spChg chg="mod">
          <ac:chgData name="" userId="" providerId="" clId="Web-{98551FE1-FE6F-4761-B8CA-3C54989A3D63}" dt="2020-03-17T18:52:53.025" v="214" actId="20577"/>
          <ac:spMkLst>
            <pc:docMk/>
            <pc:sldMk cId="3760533565" sldId="266"/>
            <ac:spMk id="2" creationId="{00000000-0000-0000-0000-000000000000}"/>
          </ac:spMkLst>
        </pc:spChg>
        <pc:spChg chg="mod">
          <ac:chgData name="" userId="" providerId="" clId="Web-{98551FE1-FE6F-4761-B8CA-3C54989A3D63}" dt="2020-03-17T18:53:00.135" v="215" actId="20577"/>
          <ac:spMkLst>
            <pc:docMk/>
            <pc:sldMk cId="3760533565" sldId="266"/>
            <ac:spMk id="3" creationId="{00000000-0000-0000-0000-000000000000}"/>
          </ac:spMkLst>
        </pc:spChg>
      </pc:sldChg>
      <pc:sldChg chg="modSp">
        <pc:chgData name="" userId="" providerId="" clId="Web-{98551FE1-FE6F-4761-B8CA-3C54989A3D63}" dt="2020-03-17T19:05:41.134" v="460" actId="20577"/>
        <pc:sldMkLst>
          <pc:docMk/>
          <pc:sldMk cId="3821412585" sldId="267"/>
        </pc:sldMkLst>
        <pc:spChg chg="mod">
          <ac:chgData name="" userId="" providerId="" clId="Web-{98551FE1-FE6F-4761-B8CA-3C54989A3D63}" dt="2020-03-17T19:05:41.134" v="460" actId="20577"/>
          <ac:spMkLst>
            <pc:docMk/>
            <pc:sldMk cId="3821412585" sldId="267"/>
            <ac:spMk id="3" creationId="{00000000-0000-0000-0000-000000000000}"/>
          </ac:spMkLst>
        </pc:spChg>
      </pc:sldChg>
      <pc:sldChg chg="modSp modNotes">
        <pc:chgData name="" userId="" providerId="" clId="Web-{98551FE1-FE6F-4761-B8CA-3C54989A3D63}" dt="2020-03-17T18:47:54.745" v="101" actId="20577"/>
        <pc:sldMkLst>
          <pc:docMk/>
          <pc:sldMk cId="2566972769" sldId="275"/>
        </pc:sldMkLst>
        <pc:spChg chg="mod">
          <ac:chgData name="" userId="" providerId="" clId="Web-{98551FE1-FE6F-4761-B8CA-3C54989A3D63}" dt="2020-03-17T18:47:54.745" v="101" actId="20577"/>
          <ac:spMkLst>
            <pc:docMk/>
            <pc:sldMk cId="2566972769" sldId="275"/>
            <ac:spMk id="3" creationId="{00000000-0000-0000-0000-000000000000}"/>
          </ac:spMkLst>
        </pc:spChg>
      </pc:sldChg>
      <pc:sldChg chg="modNotes">
        <pc:chgData name="" userId="" providerId="" clId="Web-{98551FE1-FE6F-4761-B8CA-3C54989A3D63}" dt="2020-03-17T19:17:10.633" v="862"/>
        <pc:sldMkLst>
          <pc:docMk/>
          <pc:sldMk cId="2723499412" sldId="276"/>
        </pc:sldMkLst>
      </pc:sldChg>
      <pc:sldChg chg="modNotes">
        <pc:chgData name="" userId="" providerId="" clId="Web-{98551FE1-FE6F-4761-B8CA-3C54989A3D63}" dt="2020-03-17T18:41:57.511" v="49"/>
        <pc:sldMkLst>
          <pc:docMk/>
          <pc:sldMk cId="2375694752" sldId="277"/>
        </pc:sldMkLst>
      </pc:sldChg>
      <pc:sldChg chg="modSp add replId modNotes">
        <pc:chgData name="" userId="" providerId="" clId="Web-{98551FE1-FE6F-4761-B8CA-3C54989A3D63}" dt="2020-03-17T19:06:00.305" v="463" actId="20577"/>
        <pc:sldMkLst>
          <pc:docMk/>
          <pc:sldMk cId="2735838004" sldId="278"/>
        </pc:sldMkLst>
        <pc:spChg chg="mod">
          <ac:chgData name="" userId="" providerId="" clId="Web-{98551FE1-FE6F-4761-B8CA-3C54989A3D63}" dt="2020-03-17T18:56:59.291" v="258" actId="20577"/>
          <ac:spMkLst>
            <pc:docMk/>
            <pc:sldMk cId="2735838004" sldId="278"/>
            <ac:spMk id="2" creationId="{00000000-0000-0000-0000-000000000000}"/>
          </ac:spMkLst>
        </pc:spChg>
        <pc:spChg chg="mod">
          <ac:chgData name="" userId="" providerId="" clId="Web-{98551FE1-FE6F-4761-B8CA-3C54989A3D63}" dt="2020-03-17T19:06:00.305" v="463" actId="20577"/>
          <ac:spMkLst>
            <pc:docMk/>
            <pc:sldMk cId="2735838004" sldId="278"/>
            <ac:spMk id="3" creationId="{00000000-0000-0000-0000-000000000000}"/>
          </ac:spMkLst>
        </pc:spChg>
      </pc:sldChg>
      <pc:sldChg chg="modSp add replId modNotes">
        <pc:chgData name="" userId="" providerId="" clId="Web-{98551FE1-FE6F-4761-B8CA-3C54989A3D63}" dt="2020-03-17T19:10:40.696" v="777" actId="20577"/>
        <pc:sldMkLst>
          <pc:docMk/>
          <pc:sldMk cId="131213216" sldId="279"/>
        </pc:sldMkLst>
        <pc:spChg chg="mod">
          <ac:chgData name="" userId="" providerId="" clId="Web-{98551FE1-FE6F-4761-B8CA-3C54989A3D63}" dt="2020-03-17T19:06:19.040" v="473" actId="20577"/>
          <ac:spMkLst>
            <pc:docMk/>
            <pc:sldMk cId="131213216" sldId="279"/>
            <ac:spMk id="2" creationId="{00000000-0000-0000-0000-000000000000}"/>
          </ac:spMkLst>
        </pc:spChg>
        <pc:spChg chg="mod">
          <ac:chgData name="" userId="" providerId="" clId="Web-{98551FE1-FE6F-4761-B8CA-3C54989A3D63}" dt="2020-03-17T19:10:40.696" v="777" actId="20577"/>
          <ac:spMkLst>
            <pc:docMk/>
            <pc:sldMk cId="131213216" sldId="279"/>
            <ac:spMk id="3" creationId="{00000000-0000-0000-0000-000000000000}"/>
          </ac:spMkLst>
        </pc:spChg>
      </pc:sldChg>
      <pc:sldChg chg="modSp add replId">
        <pc:chgData name="" userId="" providerId="" clId="Web-{98551FE1-FE6F-4761-B8CA-3C54989A3D63}" dt="2020-03-17T19:13:48.945" v="844" actId="20577"/>
        <pc:sldMkLst>
          <pc:docMk/>
          <pc:sldMk cId="3634813472" sldId="280"/>
        </pc:sldMkLst>
        <pc:spChg chg="mod">
          <ac:chgData name="" userId="" providerId="" clId="Web-{98551FE1-FE6F-4761-B8CA-3C54989A3D63}" dt="2020-03-17T19:13:48.945" v="844" actId="20577"/>
          <ac:spMkLst>
            <pc:docMk/>
            <pc:sldMk cId="3634813472" sldId="280"/>
            <ac:spMk id="2" creationId="{00000000-0000-0000-0000-000000000000}"/>
          </ac:spMkLst>
        </pc:spChg>
        <pc:spChg chg="mod">
          <ac:chgData name="" userId="" providerId="" clId="Web-{98551FE1-FE6F-4761-B8CA-3C54989A3D63}" dt="2020-03-17T19:12:46.149" v="835" actId="20577"/>
          <ac:spMkLst>
            <pc:docMk/>
            <pc:sldMk cId="3634813472" sldId="280"/>
            <ac:spMk id="3" creationId="{00000000-0000-0000-0000-000000000000}"/>
          </ac:spMkLst>
        </pc:spChg>
      </pc:sldChg>
      <pc:sldChg chg="modSp">
        <pc:chgData name="" userId="" providerId="" clId="Web-{98551FE1-FE6F-4761-B8CA-3C54989A3D63}" dt="2020-03-17T19:14:25.398" v="845" actId="20577"/>
        <pc:sldMkLst>
          <pc:docMk/>
          <pc:sldMk cId="1344596364" sldId="281"/>
        </pc:sldMkLst>
        <pc:spChg chg="mod">
          <ac:chgData name="" userId="" providerId="" clId="Web-{98551FE1-FE6F-4761-B8CA-3C54989A3D63}" dt="2020-03-17T19:14:25.398" v="845" actId="20577"/>
          <ac:spMkLst>
            <pc:docMk/>
            <pc:sldMk cId="1344596364" sldId="281"/>
            <ac:spMk id="2" creationId="{00000000-0000-0000-0000-000000000000}"/>
          </ac:spMkLst>
        </pc:spChg>
      </pc:sldChg>
      <pc:sldChg chg="modSp add del replId">
        <pc:chgData name="" userId="" providerId="" clId="Web-{98551FE1-FE6F-4761-B8CA-3C54989A3D63}" dt="2020-03-17T19:12:55.461" v="839"/>
        <pc:sldMkLst>
          <pc:docMk/>
          <pc:sldMk cId="1556985428" sldId="281"/>
        </pc:sldMkLst>
        <pc:spChg chg="mod">
          <ac:chgData name="" userId="" providerId="" clId="Web-{98551FE1-FE6F-4761-B8CA-3C54989A3D63}" dt="2020-03-17T19:12:54.320" v="838" actId="1076"/>
          <ac:spMkLst>
            <pc:docMk/>
            <pc:sldMk cId="1556985428" sldId="281"/>
            <ac:spMk id="2" creationId="{00000000-0000-0000-0000-000000000000}"/>
          </ac:spMkLst>
        </pc:spChg>
      </pc:sldChg>
    </pc:docChg>
  </pc:docChgLst>
  <pc:docChgLst>
    <pc:chgData clId="Web-{81210C1C-D35D-482F-977C-3D7E8A19D7AB}"/>
    <pc:docChg chg="addSld modSld sldOrd">
      <pc:chgData name="" userId="" providerId="" clId="Web-{81210C1C-D35D-482F-977C-3D7E8A19D7AB}" dt="2020-03-17T19:26:21.694" v="372"/>
      <pc:docMkLst>
        <pc:docMk/>
      </pc:docMkLst>
      <pc:sldChg chg="ord modNotes">
        <pc:chgData name="" userId="" providerId="" clId="Web-{81210C1C-D35D-482F-977C-3D7E8A19D7AB}" dt="2020-03-17T18:58:52.869" v="2"/>
        <pc:sldMkLst>
          <pc:docMk/>
          <pc:sldMk cId="3821412585" sldId="267"/>
        </pc:sldMkLst>
      </pc:sldChg>
      <pc:sldChg chg="modSp add replId modNotes">
        <pc:chgData name="" userId="" providerId="" clId="Web-{81210C1C-D35D-482F-977C-3D7E8A19D7AB}" dt="2020-03-17T19:26:21.694" v="372"/>
        <pc:sldMkLst>
          <pc:docMk/>
          <pc:sldMk cId="1344596364" sldId="281"/>
        </pc:sldMkLst>
        <pc:spChg chg="mod">
          <ac:chgData name="" userId="" providerId="" clId="Web-{81210C1C-D35D-482F-977C-3D7E8A19D7AB}" dt="2020-03-17T19:14:43.227" v="19" actId="20577"/>
          <ac:spMkLst>
            <pc:docMk/>
            <pc:sldMk cId="1344596364" sldId="281"/>
            <ac:spMk id="2" creationId="{00000000-0000-0000-0000-000000000000}"/>
          </ac:spMkLst>
        </pc:spChg>
        <pc:spChg chg="mod">
          <ac:chgData name="" userId="" providerId="" clId="Web-{81210C1C-D35D-482F-977C-3D7E8A19D7AB}" dt="2020-03-17T19:19:54.804" v="256" actId="20577"/>
          <ac:spMkLst>
            <pc:docMk/>
            <pc:sldMk cId="1344596364" sldId="281"/>
            <ac:spMk id="3" creationId="{00000000-0000-0000-0000-000000000000}"/>
          </ac:spMkLst>
        </pc:spChg>
      </pc:sldChg>
    </pc:docChg>
  </pc:docChgLst>
  <pc:docChgLst>
    <pc:chgData clId="Web-{D336001D-981F-49E7-B303-4BA18BE8885F}"/>
    <pc:docChg chg="modSld">
      <pc:chgData name="" userId="" providerId="" clId="Web-{D336001D-981F-49E7-B303-4BA18BE8885F}" dt="2020-02-04T19:44:16.039" v="118"/>
      <pc:docMkLst>
        <pc:docMk/>
      </pc:docMkLst>
      <pc:sldChg chg="modNotes">
        <pc:chgData name="" userId="" providerId="" clId="Web-{D336001D-981F-49E7-B303-4BA18BE8885F}" dt="2020-02-04T19:21:12.385" v="65"/>
        <pc:sldMkLst>
          <pc:docMk/>
          <pc:sldMk cId="2027600492" sldId="264"/>
        </pc:sldMkLst>
      </pc:sldChg>
      <pc:sldChg chg="modNotes">
        <pc:chgData name="" userId="" providerId="" clId="Web-{D336001D-981F-49E7-B303-4BA18BE8885F}" dt="2020-02-04T19:44:16.039" v="118"/>
        <pc:sldMkLst>
          <pc:docMk/>
          <pc:sldMk cId="3760533565" sldId="266"/>
        </pc:sldMkLst>
      </pc:sldChg>
    </pc:docChg>
  </pc:docChgLst>
  <pc:docChgLst>
    <pc:chgData clId="Web-{2054B971-96C9-493F-AAB1-499020F9FF02}"/>
    <pc:docChg chg="modSld">
      <pc:chgData name="" userId="" providerId="" clId="Web-{2054B971-96C9-493F-AAB1-499020F9FF02}" dt="2020-02-04T15:52:22.662" v="18"/>
      <pc:docMkLst>
        <pc:docMk/>
      </pc:docMkLst>
      <pc:sldChg chg="modSp modNotes">
        <pc:chgData name="" userId="" providerId="" clId="Web-{2054B971-96C9-493F-AAB1-499020F9FF02}" dt="2020-02-04T15:50:02.974" v="14"/>
        <pc:sldMkLst>
          <pc:docMk/>
          <pc:sldMk cId="1027101598" sldId="262"/>
        </pc:sldMkLst>
        <pc:spChg chg="mod">
          <ac:chgData name="" userId="" providerId="" clId="Web-{2054B971-96C9-493F-AAB1-499020F9FF02}" dt="2020-02-04T15:48:13.288" v="5" actId="20577"/>
          <ac:spMkLst>
            <pc:docMk/>
            <pc:sldMk cId="1027101598" sldId="262"/>
            <ac:spMk id="3" creationId="{00000000-0000-0000-0000-000000000000}"/>
          </ac:spMkLst>
        </pc:spChg>
      </pc:sldChg>
      <pc:sldChg chg="modNotes">
        <pc:chgData name="" userId="" providerId="" clId="Web-{2054B971-96C9-493F-AAB1-499020F9FF02}" dt="2020-02-04T15:52:22.662" v="18"/>
        <pc:sldMkLst>
          <pc:docMk/>
          <pc:sldMk cId="3019552834" sldId="265"/>
        </pc:sldMkLst>
      </pc:sldChg>
    </pc:docChg>
  </pc:docChgLst>
  <pc:docChgLst>
    <pc:chgData clId="Web-{8F4BABDC-0CEE-41BD-9E0B-047944C4A3E3}"/>
    <pc:docChg chg="modSld">
      <pc:chgData name="" userId="" providerId="" clId="Web-{8F4BABDC-0CEE-41BD-9E0B-047944C4A3E3}" dt="2020-01-22T17:41:39.501" v="339" actId="20577"/>
      <pc:docMkLst>
        <pc:docMk/>
      </pc:docMkLst>
      <pc:sldChg chg="modSp addAnim delAnim">
        <pc:chgData name="" userId="" providerId="" clId="Web-{8F4BABDC-0CEE-41BD-9E0B-047944C4A3E3}" dt="2020-01-22T17:41:39.501" v="339" actId="20577"/>
        <pc:sldMkLst>
          <pc:docMk/>
          <pc:sldMk cId="1027101598" sldId="262"/>
        </pc:sldMkLst>
        <pc:spChg chg="mod">
          <ac:chgData name="" userId="" providerId="" clId="Web-{8F4BABDC-0CEE-41BD-9E0B-047944C4A3E3}" dt="2020-01-22T17:41:39.501" v="339" actId="20577"/>
          <ac:spMkLst>
            <pc:docMk/>
            <pc:sldMk cId="1027101598" sldId="262"/>
            <ac:spMk id="3" creationId="{00000000-0000-0000-0000-000000000000}"/>
          </ac:spMkLst>
        </pc:spChg>
      </pc:sldChg>
    </pc:docChg>
  </pc:docChgLst>
  <pc:docChgLst>
    <pc:chgData clId="Web-{9DCDD1F1-FCD3-469B-BFFB-C1983536F45E}"/>
    <pc:docChg chg="modSld sldOrd">
      <pc:chgData name="" userId="" providerId="" clId="Web-{9DCDD1F1-FCD3-469B-BFFB-C1983536F45E}" dt="2020-03-19T20:08:58.546" v="75" actId="20577"/>
      <pc:docMkLst>
        <pc:docMk/>
      </pc:docMkLst>
      <pc:sldChg chg="modSp">
        <pc:chgData name="" userId="" providerId="" clId="Web-{9DCDD1F1-FCD3-469B-BFFB-C1983536F45E}" dt="2020-03-19T19:36:44.041" v="30" actId="20577"/>
        <pc:sldMkLst>
          <pc:docMk/>
          <pc:sldMk cId="3821412585" sldId="267"/>
        </pc:sldMkLst>
        <pc:spChg chg="mod">
          <ac:chgData name="" userId="" providerId="" clId="Web-{9DCDD1F1-FCD3-469B-BFFB-C1983536F45E}" dt="2020-03-19T19:36:44.041" v="30" actId="20577"/>
          <ac:spMkLst>
            <pc:docMk/>
            <pc:sldMk cId="3821412585" sldId="267"/>
            <ac:spMk id="2" creationId="{00000000-0000-0000-0000-000000000000}"/>
          </ac:spMkLst>
        </pc:spChg>
      </pc:sldChg>
      <pc:sldChg chg="modSp ord modNotes">
        <pc:chgData name="" userId="" providerId="" clId="Web-{9DCDD1F1-FCD3-469B-BFFB-C1983536F45E}" dt="2020-03-19T20:07:34.796" v="67"/>
        <pc:sldMkLst>
          <pc:docMk/>
          <pc:sldMk cId="1608655145" sldId="270"/>
        </pc:sldMkLst>
        <pc:spChg chg="mod">
          <ac:chgData name="" userId="" providerId="" clId="Web-{9DCDD1F1-FCD3-469B-BFFB-C1983536F45E}" dt="2020-03-19T19:51:13.292" v="32" actId="20577"/>
          <ac:spMkLst>
            <pc:docMk/>
            <pc:sldMk cId="1608655145" sldId="270"/>
            <ac:spMk id="2" creationId="{33376150-F74A-419E-849F-DE513000630C}"/>
          </ac:spMkLst>
        </pc:spChg>
        <pc:spChg chg="mod">
          <ac:chgData name="" userId="" providerId="" clId="Web-{9DCDD1F1-FCD3-469B-BFFB-C1983536F45E}" dt="2020-03-19T20:05:57.343" v="39" actId="20577"/>
          <ac:spMkLst>
            <pc:docMk/>
            <pc:sldMk cId="1608655145" sldId="270"/>
            <ac:spMk id="3" creationId="{ABAE0E3C-2329-4687-A0DA-07F1979AA225}"/>
          </ac:spMkLst>
        </pc:spChg>
      </pc:sldChg>
      <pc:sldChg chg="ord">
        <pc:chgData name="" userId="" providerId="" clId="Web-{9DCDD1F1-FCD3-469B-BFFB-C1983536F45E}" dt="2020-03-19T20:07:37.812" v="68"/>
        <pc:sldMkLst>
          <pc:docMk/>
          <pc:sldMk cId="1533813500" sldId="271"/>
        </pc:sldMkLst>
      </pc:sldChg>
      <pc:sldChg chg="addSp modSp modNotes">
        <pc:chgData name="" userId="" providerId="" clId="Web-{9DCDD1F1-FCD3-469B-BFFB-C1983536F45E}" dt="2020-03-19T19:23:02.041" v="27"/>
        <pc:sldMkLst>
          <pc:docMk/>
          <pc:sldMk cId="3932429225" sldId="272"/>
        </pc:sldMkLst>
        <pc:spChg chg="mod">
          <ac:chgData name="" userId="" providerId="" clId="Web-{9DCDD1F1-FCD3-469B-BFFB-C1983536F45E}" dt="2020-03-19T19:10:18.416" v="0" actId="14100"/>
          <ac:spMkLst>
            <pc:docMk/>
            <pc:sldMk cId="3932429225" sldId="272"/>
            <ac:spMk id="3" creationId="{00000000-0000-0000-0000-000000000000}"/>
          </ac:spMkLst>
        </pc:spChg>
        <pc:picChg chg="add mod">
          <ac:chgData name="" userId="" providerId="" clId="Web-{9DCDD1F1-FCD3-469B-BFFB-C1983536F45E}" dt="2020-03-19T19:19:46.556" v="8" actId="1076"/>
          <ac:picMkLst>
            <pc:docMk/>
            <pc:sldMk cId="3932429225" sldId="272"/>
            <ac:picMk id="4" creationId="{852BA7EE-6EC1-4936-866B-D4A157B4DA15}"/>
          </ac:picMkLst>
        </pc:picChg>
      </pc:sldChg>
      <pc:sldChg chg="modSp">
        <pc:chgData name="" userId="" providerId="" clId="Web-{9DCDD1F1-FCD3-469B-BFFB-C1983536F45E}" dt="2020-03-19T20:08:58.546" v="75" actId="20577"/>
        <pc:sldMkLst>
          <pc:docMk/>
          <pc:sldMk cId="2375694752" sldId="277"/>
        </pc:sldMkLst>
        <pc:spChg chg="mod">
          <ac:chgData name="" userId="" providerId="" clId="Web-{9DCDD1F1-FCD3-469B-BFFB-C1983536F45E}" dt="2020-03-19T20:08:58.546" v="75" actId="20577"/>
          <ac:spMkLst>
            <pc:docMk/>
            <pc:sldMk cId="2375694752" sldId="277"/>
            <ac:spMk id="3" creationId="{00000000-0000-0000-0000-000000000000}"/>
          </ac:spMkLst>
        </pc:spChg>
      </pc:sldChg>
    </pc:docChg>
  </pc:docChgLst>
  <pc:docChgLst>
    <pc:chgData clId="Web-{07A6A901-6121-41F8-93B1-9B738EBF0A7E}"/>
    <pc:docChg chg="modSld">
      <pc:chgData name="" userId="" providerId="" clId="Web-{07A6A901-6121-41F8-93B1-9B738EBF0A7E}" dt="2020-03-19T22:33:46.444" v="273"/>
      <pc:docMkLst>
        <pc:docMk/>
      </pc:docMkLst>
      <pc:sldChg chg="modSp">
        <pc:chgData name="" userId="" providerId="" clId="Web-{07A6A901-6121-41F8-93B1-9B738EBF0A7E}" dt="2020-03-19T22:06:40.517" v="9" actId="20577"/>
        <pc:sldMkLst>
          <pc:docMk/>
          <pc:sldMk cId="1027101598" sldId="262"/>
        </pc:sldMkLst>
        <pc:spChg chg="mod">
          <ac:chgData name="" userId="" providerId="" clId="Web-{07A6A901-6121-41F8-93B1-9B738EBF0A7E}" dt="2020-03-19T22:06:40.517" v="9" actId="20577"/>
          <ac:spMkLst>
            <pc:docMk/>
            <pc:sldMk cId="1027101598" sldId="262"/>
            <ac:spMk id="3" creationId="{00000000-0000-0000-0000-000000000000}"/>
          </ac:spMkLst>
        </pc:spChg>
      </pc:sldChg>
      <pc:sldChg chg="modSp modNotes">
        <pc:chgData name="" userId="" providerId="" clId="Web-{07A6A901-6121-41F8-93B1-9B738EBF0A7E}" dt="2020-03-19T22:17:53.517" v="245"/>
        <pc:sldMkLst>
          <pc:docMk/>
          <pc:sldMk cId="4429558" sldId="263"/>
        </pc:sldMkLst>
        <pc:spChg chg="mod">
          <ac:chgData name="" userId="" providerId="" clId="Web-{07A6A901-6121-41F8-93B1-9B738EBF0A7E}" dt="2020-03-19T22:09:41.876" v="92" actId="20577"/>
          <ac:spMkLst>
            <pc:docMk/>
            <pc:sldMk cId="4429558" sldId="263"/>
            <ac:spMk id="3" creationId="{00000000-0000-0000-0000-000000000000}"/>
          </ac:spMkLst>
        </pc:spChg>
      </pc:sldChg>
      <pc:sldChg chg="modNotes">
        <pc:chgData name="" userId="" providerId="" clId="Web-{07A6A901-6121-41F8-93B1-9B738EBF0A7E}" dt="2020-03-19T22:33:46.444" v="273"/>
        <pc:sldMkLst>
          <pc:docMk/>
          <pc:sldMk cId="2027600492" sldId="264"/>
        </pc:sldMkLst>
      </pc:sldChg>
      <pc:sldChg chg="modSp">
        <pc:chgData name="" userId="" providerId="" clId="Web-{07A6A901-6121-41F8-93B1-9B738EBF0A7E}" dt="2020-03-19T22:06:07.923" v="1" actId="20577"/>
        <pc:sldMkLst>
          <pc:docMk/>
          <pc:sldMk cId="600729739" sldId="288"/>
        </pc:sldMkLst>
        <pc:spChg chg="mod">
          <ac:chgData name="" userId="" providerId="" clId="Web-{07A6A901-6121-41F8-93B1-9B738EBF0A7E}" dt="2020-03-19T22:06:07.923" v="1" actId="20577"/>
          <ac:spMkLst>
            <pc:docMk/>
            <pc:sldMk cId="600729739" sldId="288"/>
            <ac:spMk id="2" creationId="{0A6B2E75-EFFB-468B-B055-FCF2A734A492}"/>
          </ac:spMkLst>
        </pc:spChg>
      </pc:sldChg>
    </pc:docChg>
  </pc:docChgLst>
  <pc:docChgLst>
    <pc:chgData clId="Web-{435E41A0-534C-42BA-9352-BBC43EA4C9B2}"/>
    <pc:docChg chg="addSld modSld sldOrd">
      <pc:chgData name="" userId="" providerId="" clId="Web-{435E41A0-534C-42BA-9352-BBC43EA4C9B2}" dt="2020-03-20T15:26:47.714" v="13"/>
      <pc:docMkLst>
        <pc:docMk/>
      </pc:docMkLst>
      <pc:sldChg chg="modSp">
        <pc:chgData name="" userId="" providerId="" clId="Web-{435E41A0-534C-42BA-9352-BBC43EA4C9B2}" dt="2020-03-20T15:25:50.776" v="2" actId="1076"/>
        <pc:sldMkLst>
          <pc:docMk/>
          <pc:sldMk cId="704345087" sldId="259"/>
        </pc:sldMkLst>
        <pc:spChg chg="mod">
          <ac:chgData name="" userId="" providerId="" clId="Web-{435E41A0-534C-42BA-9352-BBC43EA4C9B2}" dt="2020-03-20T15:25:50.776" v="2" actId="1076"/>
          <ac:spMkLst>
            <pc:docMk/>
            <pc:sldMk cId="704345087" sldId="259"/>
            <ac:spMk id="3" creationId="{00000000-0000-0000-0000-000000000000}"/>
          </ac:spMkLst>
        </pc:spChg>
      </pc:sldChg>
      <pc:sldChg chg="delSp modSp add ord replId modNotes">
        <pc:chgData name="" userId="" providerId="" clId="Web-{435E41A0-534C-42BA-9352-BBC43EA4C9B2}" dt="2020-03-20T15:26:47.714" v="13"/>
        <pc:sldMkLst>
          <pc:docMk/>
          <pc:sldMk cId="3289444571" sldId="304"/>
        </pc:sldMkLst>
        <pc:spChg chg="del mod">
          <ac:chgData name="" userId="" providerId="" clId="Web-{435E41A0-534C-42BA-9352-BBC43EA4C9B2}" dt="2020-03-20T15:26:27.323" v="9"/>
          <ac:spMkLst>
            <pc:docMk/>
            <pc:sldMk cId="3289444571" sldId="304"/>
            <ac:spMk id="2" creationId="{0A6B2E75-EFFB-468B-B055-FCF2A734A492}"/>
          </ac:spMkLst>
        </pc:spChg>
        <pc:spChg chg="del">
          <ac:chgData name="" userId="" providerId="" clId="Web-{435E41A0-534C-42BA-9352-BBC43EA4C9B2}" dt="2020-03-20T15:26:10.354" v="5"/>
          <ac:spMkLst>
            <pc:docMk/>
            <pc:sldMk cId="3289444571" sldId="304"/>
            <ac:spMk id="4" creationId="{BBD0D004-2887-44E4-8DF5-570270C59A4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1-22T11:54:09.969" idx="1">
    <p:pos x="5561" y="885"/>
    <p:text>Might be able to get Chris' input on how change ambassador assited.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3/20/2020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ithub.com/palantirnet/the-buil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rupal.org/sa-core-2019-00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earch.creativecommons.org/photos/8fc63ef5-bcb4-40af-8a7d-65adb50ff2f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1</a:t>
            </a:fld>
            <a:endParaRPr lang="en-US"/>
          </a:p>
        </p:txBody>
      </p:sp>
    </p:spTree>
    <p:extLst>
      <p:ext uri="{BB962C8B-B14F-4D97-AF65-F5344CB8AC3E}">
        <p14:creationId xmlns:p14="http://schemas.microsoft.com/office/powerpoint/2010/main" val="351711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p:txBody>
      </p:sp>
      <p:sp>
        <p:nvSpPr>
          <p:cNvPr id="4" name="Slide Number Placeholder 3"/>
          <p:cNvSpPr>
            <a:spLocks noGrp="1"/>
          </p:cNvSpPr>
          <p:nvPr>
            <p:ph type="sldNum" sz="quarter" idx="5"/>
          </p:nvPr>
        </p:nvSpPr>
        <p:spPr/>
        <p:txBody>
          <a:bodyPr/>
          <a:lstStyle/>
          <a:p>
            <a:fld id="{3EAA7A1A-8011-3A42-91B8-EE1BD44E4455}" type="slidenum">
              <a:rPr lang="en-US" smtClean="0"/>
              <a:t>8</a:t>
            </a:fld>
            <a:endParaRPr lang="en-US"/>
          </a:p>
        </p:txBody>
      </p:sp>
    </p:spTree>
    <p:extLst>
      <p:ext uri="{BB962C8B-B14F-4D97-AF65-F5344CB8AC3E}">
        <p14:creationId xmlns:p14="http://schemas.microsoft.com/office/powerpoint/2010/main" val="189479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96297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57222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p:txBody>
      </p:sp>
      <p:sp>
        <p:nvSpPr>
          <p:cNvPr id="4" name="Slide Number Placeholder 3"/>
          <p:cNvSpPr>
            <a:spLocks noGrp="1"/>
          </p:cNvSpPr>
          <p:nvPr>
            <p:ph type="sldNum" sz="quarter" idx="5"/>
          </p:nvPr>
        </p:nvSpPr>
        <p:spPr/>
        <p:txBody>
          <a:bodyPr/>
          <a:lstStyle/>
          <a:p>
            <a:fld id="{3EAA7A1A-8011-3A42-91B8-EE1BD44E4455}" type="slidenum">
              <a:rPr lang="en-US" smtClean="0"/>
              <a:t>11</a:t>
            </a:fld>
            <a:endParaRPr lang="en-US"/>
          </a:p>
        </p:txBody>
      </p:sp>
    </p:spTree>
    <p:extLst>
      <p:ext uri="{BB962C8B-B14F-4D97-AF65-F5344CB8AC3E}">
        <p14:creationId xmlns:p14="http://schemas.microsoft.com/office/powerpoint/2010/main" val="71145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p:txBody>
      </p:sp>
      <p:sp>
        <p:nvSpPr>
          <p:cNvPr id="4" name="Slide Number Placeholder 3"/>
          <p:cNvSpPr>
            <a:spLocks noGrp="1"/>
          </p:cNvSpPr>
          <p:nvPr>
            <p:ph type="sldNum" sz="quarter" idx="5"/>
          </p:nvPr>
        </p:nvSpPr>
        <p:spPr/>
        <p:txBody>
          <a:bodyPr/>
          <a:lstStyle/>
          <a:p>
            <a:fld id="{3EAA7A1A-8011-3A42-91B8-EE1BD44E4455}" type="slidenum">
              <a:rPr lang="en-US" smtClean="0"/>
              <a:t>12</a:t>
            </a:fld>
            <a:endParaRPr lang="en-US"/>
          </a:p>
        </p:txBody>
      </p:sp>
    </p:spTree>
    <p:extLst>
      <p:ext uri="{BB962C8B-B14F-4D97-AF65-F5344CB8AC3E}">
        <p14:creationId xmlns:p14="http://schemas.microsoft.com/office/powerpoint/2010/main" val="50251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a:p>
            <a:endParaRPr lang="en-US" dirty="0">
              <a:cs typeface="Calibri"/>
            </a:endParaRPr>
          </a:p>
          <a:p>
            <a:r>
              <a:rPr lang="en-US" dirty="0">
                <a:cs typeface="Calibri"/>
              </a:rPr>
              <a:t>Pivot from original goals</a:t>
            </a:r>
          </a:p>
        </p:txBody>
      </p:sp>
      <p:sp>
        <p:nvSpPr>
          <p:cNvPr id="4" name="Slide Number Placeholder 3"/>
          <p:cNvSpPr>
            <a:spLocks noGrp="1"/>
          </p:cNvSpPr>
          <p:nvPr>
            <p:ph type="sldNum" sz="quarter" idx="5"/>
          </p:nvPr>
        </p:nvSpPr>
        <p:spPr/>
        <p:txBody>
          <a:bodyPr/>
          <a:lstStyle/>
          <a:p>
            <a:fld id="{3EAA7A1A-8011-3A42-91B8-EE1BD44E4455}" type="slidenum">
              <a:rPr lang="en-US" smtClean="0"/>
              <a:t>13</a:t>
            </a:fld>
            <a:endParaRPr lang="en-US"/>
          </a:p>
        </p:txBody>
      </p:sp>
    </p:spTree>
    <p:extLst>
      <p:ext uri="{BB962C8B-B14F-4D97-AF65-F5344CB8AC3E}">
        <p14:creationId xmlns:p14="http://schemas.microsoft.com/office/powerpoint/2010/main" val="1754680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a:p>
            <a:endParaRPr lang="en-US" dirty="0">
              <a:cs typeface="Calibri"/>
            </a:endParaRPr>
          </a:p>
          <a:p>
            <a:r>
              <a:rPr lang="en-US" dirty="0">
                <a:cs typeface="Calibri"/>
              </a:rPr>
              <a:t>Removed VPN requirement for users to access intranet information (great, because all of the current WFH is maxing out the VPN)</a:t>
            </a:r>
            <a:endParaRPr lang="en-US" dirty="0"/>
          </a:p>
          <a:p>
            <a:r>
              <a:rPr lang="en-US" dirty="0">
                <a:cs typeface="Calibri"/>
              </a:rPr>
              <a:t>Replaced one site entirely – old News &amp; Events WordPress site, "</a:t>
            </a:r>
            <a:r>
              <a:rPr lang="en-US" dirty="0" err="1">
                <a:cs typeface="Calibri"/>
              </a:rPr>
              <a:t>ArgonneToday</a:t>
            </a:r>
            <a:r>
              <a:rPr lang="en-US" dirty="0">
                <a:cs typeface="Calibri"/>
              </a:rPr>
              <a:t>"</a:t>
            </a:r>
            <a:endParaRPr lang="en-US"/>
          </a:p>
          <a:p>
            <a:r>
              <a:rPr lang="en-US" dirty="0">
                <a:cs typeface="Calibri"/>
              </a:rPr>
              <a:t>Paved the way to replace the old intranet (manual content migration is in progress)</a:t>
            </a: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77574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a:p>
            <a:endParaRPr lang="en-US" dirty="0">
              <a:cs typeface="Calibri"/>
            </a:endParaRPr>
          </a:p>
          <a:p>
            <a:r>
              <a:rPr lang="en-US" dirty="0">
                <a:cs typeface="Calibri"/>
              </a:rPr>
              <a:t>Laid the foundation for this in our first project – the first project took longer, but it included testing and reusable integrations that provided the basis for the intranet project</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2888009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Jason</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117983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Jason</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424571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Introductions &amp; Roles</a:t>
            </a:r>
          </a:p>
          <a:p>
            <a:endParaRPr lang="en-US" dirty="0">
              <a:cs typeface="Calibri"/>
            </a:endParaRPr>
          </a:p>
          <a:p>
            <a:r>
              <a:rPr lang="en-US" dirty="0">
                <a:cs typeface="Calibri"/>
              </a:rPr>
              <a:t>We're technical folks, but today we're going to take a half step out of our lane to talk about how some technical and project decisions impact the larger organization.</a:t>
            </a:r>
          </a:p>
          <a:p>
            <a:endParaRPr lang="en-US" dirty="0">
              <a:cs typeface="Calibri"/>
            </a:endParaRPr>
          </a:p>
          <a:p>
            <a:r>
              <a:rPr lang="en-US" dirty="0">
                <a:cs typeface="Calibri"/>
              </a:rPr>
              <a:t>Introductions</a:t>
            </a:r>
          </a:p>
          <a:p>
            <a:endParaRPr lang="en-US" dirty="0">
              <a:cs typeface="Calibri"/>
            </a:endParaRPr>
          </a:p>
          <a:p>
            <a:r>
              <a:rPr lang="en-US" dirty="0">
                <a:cs typeface="Calibri"/>
              </a:rPr>
              <a:t>1) Bec</a:t>
            </a:r>
          </a:p>
          <a:p>
            <a:r>
              <a:rPr lang="en-US" dirty="0">
                <a:cs typeface="Calibri"/>
              </a:rPr>
              <a:t>2) Jason</a:t>
            </a: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2</a:t>
            </a:fld>
            <a:endParaRPr lang="en-US"/>
          </a:p>
        </p:txBody>
      </p:sp>
    </p:spTree>
    <p:extLst>
      <p:ext uri="{BB962C8B-B14F-4D97-AF65-F5344CB8AC3E}">
        <p14:creationId xmlns:p14="http://schemas.microsoft.com/office/powerpoint/2010/main" val="1753454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Apps includes websites!</a:t>
            </a:r>
          </a:p>
          <a:p>
            <a:r>
              <a:rPr lang="en-US" dirty="0">
                <a:cs typeface="Calibri"/>
              </a:rPr>
              <a:t>* We just turned off CVS</a:t>
            </a:r>
            <a:endParaRPr lang="en-US" dirty="0"/>
          </a:p>
          <a:p>
            <a:r>
              <a:rPr lang="en-US" dirty="0">
                <a:cs typeface="Calibri"/>
              </a:rPr>
              <a:t>* Document Management has been around for 11 years</a:t>
            </a: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18</a:t>
            </a:fld>
            <a:endParaRPr lang="en-US"/>
          </a:p>
        </p:txBody>
      </p:sp>
    </p:spTree>
    <p:extLst>
      <p:ext uri="{BB962C8B-B14F-4D97-AF65-F5344CB8AC3E}">
        <p14:creationId xmlns:p14="http://schemas.microsoft.com/office/powerpoint/2010/main" val="313078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Very few tools were in place</a:t>
            </a:r>
          </a:p>
          <a:p>
            <a:r>
              <a:rPr lang="en-US" dirty="0">
                <a:cs typeface="Calibri"/>
              </a:rPr>
              <a:t>Management saw value --- but not widely socialized</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19</a:t>
            </a:fld>
            <a:endParaRPr lang="en-US"/>
          </a:p>
        </p:txBody>
      </p:sp>
    </p:spTree>
    <p:extLst>
      <p:ext uri="{BB962C8B-B14F-4D97-AF65-F5344CB8AC3E}">
        <p14:creationId xmlns:p14="http://schemas.microsoft.com/office/powerpoint/2010/main" val="1097766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Apps includes websites!</a:t>
            </a:r>
          </a:p>
          <a:p>
            <a:r>
              <a:rPr lang="en-US" dirty="0">
                <a:cs typeface="Calibri"/>
              </a:rPr>
              <a:t>* We just turned off CVS</a:t>
            </a:r>
            <a:endParaRPr lang="en-US" dirty="0"/>
          </a:p>
          <a:p>
            <a:r>
              <a:rPr lang="en-US" dirty="0">
                <a:cs typeface="Calibri"/>
              </a:rPr>
              <a:t>* Document Management has been around for 11 years</a:t>
            </a:r>
          </a:p>
          <a:p>
            <a:r>
              <a:rPr lang="en-US" dirty="0">
                <a:cs typeface="Calibri"/>
              </a:rPr>
              <a:t>---</a:t>
            </a:r>
          </a:p>
          <a:p>
            <a:r>
              <a:rPr lang="en-US" dirty="0">
                <a:cs typeface="Calibri"/>
              </a:rPr>
              <a:t>*-----------</a:t>
            </a:r>
          </a:p>
          <a:p>
            <a:r>
              <a:rPr lang="en-US" dirty="0">
                <a:cs typeface="Calibri"/>
              </a:rPr>
              <a:t>Llama </a:t>
            </a:r>
            <a:r>
              <a:rPr lang="en-US" dirty="0" err="1">
                <a:cs typeface="Calibri"/>
              </a:rPr>
              <a:t>llama</a:t>
            </a:r>
            <a:r>
              <a:rPr lang="en-US" dirty="0">
                <a:cs typeface="Calibri"/>
              </a:rPr>
              <a:t> no drama </a:t>
            </a:r>
          </a:p>
          <a:p>
            <a:r>
              <a:rPr lang="en-US" dirty="0">
                <a:cs typeface="Calibri"/>
              </a:rPr>
              <a:t>--</a:t>
            </a:r>
            <a:endParaRPr lang="en-US" dirty="0"/>
          </a:p>
          <a:p>
            <a:pPr marL="172720" indent="-172720">
              <a:spcBef>
                <a:spcPts val="600"/>
              </a:spcBef>
              <a:buFont typeface="Arial"/>
              <a:buChar char="•"/>
            </a:pPr>
            <a:r>
              <a:rPr lang="en-US" dirty="0"/>
              <a:t>Developers come and go.</a:t>
            </a:r>
            <a:endParaRPr lang="en-US" dirty="0">
              <a:cs typeface="Calibri"/>
            </a:endParaRPr>
          </a:p>
          <a:p>
            <a:pPr marL="628650" lvl="1" indent="-236220">
              <a:buFont typeface="Arial,Sans-Serif"/>
              <a:buChar char="–"/>
            </a:pPr>
            <a:r>
              <a:rPr lang="en-US" dirty="0"/>
              <a:t>Not everyone knows a lot about Drupal!</a:t>
            </a:r>
            <a:endParaRPr lang="en-US" dirty="0">
              <a:cs typeface="Calibri"/>
            </a:endParaRPr>
          </a:p>
          <a:p>
            <a:pPr marL="628650" lvl="1" indent="-236220">
              <a:buFont typeface="Arial,Sans-Serif"/>
              <a:buChar char="–"/>
            </a:pPr>
            <a:r>
              <a:rPr lang="en-US" dirty="0"/>
              <a:t>Some developers have been developing since the 80s!</a:t>
            </a:r>
          </a:p>
          <a:p>
            <a:pPr marL="628650" lvl="1" indent="-236220">
              <a:buFont typeface="Arial,Sans-Serif"/>
              <a:buChar char="–"/>
            </a:pPr>
            <a:r>
              <a:rPr lang="en-US" dirty="0">
                <a:cs typeface="Calibri"/>
              </a:rPr>
              <a:t>Some are used to businesses with more "concrete" requirements and workflows</a:t>
            </a:r>
            <a:endParaRPr lang="en-US" dirty="0"/>
          </a:p>
          <a:p>
            <a:pPr indent="-236220">
              <a:buFont typeface="Arial,Sans-Serif"/>
              <a:buChar char="–"/>
            </a:pPr>
            <a:r>
              <a:rPr lang="en-US" dirty="0"/>
              <a:t>Slower moving environment</a:t>
            </a:r>
            <a:endParaRPr lang="en-US" dirty="0">
              <a:cs typeface="Calibri"/>
            </a:endParaRPr>
          </a:p>
          <a:p>
            <a:pPr marL="628650" lvl="1" indent="-236220">
              <a:buFont typeface="Arial,Sans-Serif"/>
              <a:buChar char="–"/>
            </a:pPr>
            <a:r>
              <a:rPr lang="en-US" dirty="0">
                <a:cs typeface="+mn-lt"/>
              </a:rPr>
              <a:t>Regulations</a:t>
            </a:r>
          </a:p>
          <a:p>
            <a:pPr marL="628650" lvl="1" indent="-236220">
              <a:buFont typeface="Arial,Sans-Serif"/>
              <a:buChar char="–"/>
            </a:pPr>
            <a:r>
              <a:rPr lang="en-US" dirty="0">
                <a:cs typeface="+mn-lt"/>
              </a:rPr>
              <a:t>Policies and procedures</a:t>
            </a:r>
          </a:p>
          <a:p>
            <a:pPr marL="628650" lvl="1" indent="-236220">
              <a:buFont typeface="Arial,Sans-Serif"/>
              <a:buChar char="–"/>
            </a:pPr>
            <a:br>
              <a:rPr lang="en-US" dirty="0">
                <a:cs typeface="+mn-lt"/>
              </a:rPr>
            </a:br>
            <a:endParaRPr lang="en-US">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20</a:t>
            </a:fld>
            <a:endParaRPr lang="en-US"/>
          </a:p>
        </p:txBody>
      </p:sp>
    </p:spTree>
    <p:extLst>
      <p:ext uri="{BB962C8B-B14F-4D97-AF65-F5344CB8AC3E}">
        <p14:creationId xmlns:p14="http://schemas.microsoft.com/office/powerpoint/2010/main" val="327130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Almost zero:</a:t>
            </a:r>
          </a:p>
          <a:p>
            <a:r>
              <a:rPr lang="en-US" dirty="0">
                <a:cs typeface="Calibri"/>
              </a:rPr>
              <a:t>* Running Jenkins internally in a 'shadow'-IT sort of way.</a:t>
            </a:r>
          </a:p>
          <a:p>
            <a:r>
              <a:rPr lang="en-US" dirty="0">
                <a:cs typeface="Calibri"/>
              </a:rPr>
              <a:t>--- this made it difficult to stay up to date—App/OS/you name it</a:t>
            </a:r>
          </a:p>
          <a:p>
            <a:r>
              <a:rPr lang="en-US" dirty="0">
                <a:cs typeface="Calibri"/>
              </a:rPr>
              <a:t>* Never used it much beyond a super-</a:t>
            </a:r>
            <a:r>
              <a:rPr lang="en-US" dirty="0" err="1">
                <a:cs typeface="Calibri"/>
              </a:rPr>
              <a:t>cron</a:t>
            </a:r>
            <a:r>
              <a:rPr lang="en-US" dirty="0">
                <a:cs typeface="Calibri"/>
              </a:rPr>
              <a:t>/script runner</a:t>
            </a:r>
          </a:p>
          <a:p>
            <a:r>
              <a:rPr lang="en-US" dirty="0">
                <a:cs typeface="Calibri"/>
              </a:rPr>
              <a:t>* Disconnected from SVN</a:t>
            </a:r>
          </a:p>
          <a:p>
            <a:r>
              <a:rPr lang="en-US" dirty="0">
                <a:cs typeface="Calibri"/>
              </a:rPr>
              <a:t>---- even though it deployed code, our scripts were not part of the repo.</a:t>
            </a:r>
          </a:p>
          <a:p>
            <a:r>
              <a:rPr lang="en-US" dirty="0">
                <a:cs typeface="Calibri"/>
              </a:rPr>
              <a:t>---</a:t>
            </a:r>
          </a:p>
          <a:p>
            <a:r>
              <a:rPr lang="en-US" dirty="0">
                <a:cs typeface="Calibri"/>
              </a:rPr>
              <a:t>Big assist from Palantir</a:t>
            </a:r>
          </a:p>
          <a:p>
            <a:r>
              <a:rPr lang="en-US" dirty="0">
                <a:cs typeface="Calibri"/>
              </a:rPr>
              <a:t>--- build process:</a:t>
            </a:r>
          </a:p>
          <a:p>
            <a:r>
              <a:rPr lang="en-US" dirty="0">
                <a:cs typeface="Calibri"/>
              </a:rPr>
              <a:t>- </a:t>
            </a:r>
            <a:r>
              <a:rPr lang="en-US" dirty="0">
                <a:hlinkClick r:id="rId3"/>
              </a:rPr>
              <a:t>https://github.com/palantirnet/the-build</a:t>
            </a:r>
          </a:p>
        </p:txBody>
      </p:sp>
      <p:sp>
        <p:nvSpPr>
          <p:cNvPr id="4" name="Slide Number Placeholder 3"/>
          <p:cNvSpPr>
            <a:spLocks noGrp="1"/>
          </p:cNvSpPr>
          <p:nvPr>
            <p:ph type="sldNum" sz="quarter" idx="5"/>
          </p:nvPr>
        </p:nvSpPr>
        <p:spPr/>
        <p:txBody>
          <a:bodyPr/>
          <a:lstStyle/>
          <a:p>
            <a:fld id="{3EAA7A1A-8011-3A42-91B8-EE1BD44E4455}" type="slidenum">
              <a:rPr lang="en-US" smtClean="0"/>
              <a:t>21</a:t>
            </a:fld>
            <a:endParaRPr lang="en-US"/>
          </a:p>
        </p:txBody>
      </p:sp>
    </p:spTree>
    <p:extLst>
      <p:ext uri="{BB962C8B-B14F-4D97-AF65-F5344CB8AC3E}">
        <p14:creationId xmlns:p14="http://schemas.microsoft.com/office/powerpoint/2010/main" val="188848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"does the site install" == a smoke test</a:t>
            </a:r>
          </a:p>
          <a:p>
            <a:endParaRPr lang="en-US" dirty="0">
              <a:cs typeface="Calibri"/>
            </a:endParaRPr>
          </a:p>
          <a:p>
            <a:r>
              <a:rPr lang="en-US" dirty="0">
                <a:cs typeface="Calibri"/>
              </a:rPr>
              <a:t>-- We only had the capability to test basic text input</a:t>
            </a:r>
            <a:endParaRPr lang="en-US" dirty="0"/>
          </a:p>
          <a:p>
            <a:r>
              <a:rPr lang="en-US" dirty="0">
                <a:cs typeface="Calibri"/>
              </a:rPr>
              <a:t>--- bought us much more than we could ever have hoped for</a:t>
            </a:r>
          </a:p>
          <a:p>
            <a:r>
              <a:rPr lang="en-US" dirty="0">
                <a:cs typeface="Calibri"/>
              </a:rPr>
              <a:t>--- EXCELLENT at testing integrations</a:t>
            </a:r>
          </a:p>
          <a:p>
            <a:endParaRPr lang="en-US" dirty="0">
              <a:cs typeface="Calibri"/>
            </a:endParaRPr>
          </a:p>
          <a:p>
            <a:r>
              <a:rPr lang="en-US" dirty="0">
                <a:cs typeface="Calibri"/>
              </a:rPr>
              <a:t>BUT:</a:t>
            </a:r>
          </a:p>
          <a:p>
            <a:r>
              <a:rPr lang="en-US" dirty="0">
                <a:cs typeface="Calibri"/>
              </a:rPr>
              <a:t>--- not really suited for unit tests</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22</a:t>
            </a:fld>
            <a:endParaRPr lang="en-US"/>
          </a:p>
        </p:txBody>
      </p:sp>
    </p:spTree>
    <p:extLst>
      <p:ext uri="{BB962C8B-B14F-4D97-AF65-F5344CB8AC3E}">
        <p14:creationId xmlns:p14="http://schemas.microsoft.com/office/powerpoint/2010/main" val="131675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do we have now?</a:t>
            </a:r>
          </a:p>
          <a:p>
            <a:endParaRPr lang="en-US" dirty="0">
              <a:cs typeface="Calibri"/>
            </a:endParaRPr>
          </a:p>
          <a:p>
            <a:r>
              <a:rPr lang="en-US" dirty="0">
                <a:cs typeface="Calibri"/>
              </a:rPr>
              <a:t>---</a:t>
            </a:r>
          </a:p>
          <a:p>
            <a:r>
              <a:rPr lang="en-US" dirty="0">
                <a:cs typeface="Calibri"/>
              </a:rPr>
              <a:t>Added a new site – the Guesthouse</a:t>
            </a:r>
          </a:p>
          <a:p>
            <a:endParaRPr lang="en-US" dirty="0">
              <a:cs typeface="Calibri"/>
            </a:endParaRPr>
          </a:p>
          <a:p>
            <a:r>
              <a:rPr lang="en-US" dirty="0">
                <a:cs typeface="Calibri"/>
              </a:rPr>
              <a:t>----</a:t>
            </a:r>
          </a:p>
          <a:p>
            <a:r>
              <a:rPr lang="en-US" dirty="0">
                <a:cs typeface="Calibri"/>
              </a:rPr>
              <a:t>Although diff. Business cases, share many of the same content types.</a:t>
            </a:r>
          </a:p>
          <a:p>
            <a:r>
              <a:rPr lang="en-US" dirty="0">
                <a:cs typeface="Calibri"/>
              </a:rPr>
              <a:t>Makes it easy for the content-editors</a:t>
            </a:r>
          </a:p>
          <a:p>
            <a:r>
              <a:rPr lang="en-US" dirty="0">
                <a:cs typeface="Calibri"/>
              </a:rPr>
              <a:t>---</a:t>
            </a:r>
          </a:p>
          <a:p>
            <a:r>
              <a:rPr lang="en-US" dirty="0">
                <a:cs typeface="Calibri"/>
              </a:rPr>
              <a:t>* Production update tests help to give us early warning if there's a problem applying the update.</a:t>
            </a:r>
          </a:p>
          <a:p>
            <a:r>
              <a:rPr lang="en-US" dirty="0">
                <a:cs typeface="Calibri"/>
              </a:rPr>
              <a:t>* You never know when they're going to happen!</a:t>
            </a:r>
          </a:p>
          <a:p>
            <a:r>
              <a:rPr lang="en-US" dirty="0">
                <a:cs typeface="Calibri"/>
              </a:rPr>
              <a:t>* Incredibly useful on a team with newbies!</a:t>
            </a:r>
          </a:p>
          <a:p>
            <a:endParaRPr lang="en-US" dirty="0">
              <a:cs typeface="Calibri"/>
            </a:endParaRPr>
          </a:p>
          <a:p>
            <a:r>
              <a:rPr lang="en-US" dirty="0"/>
              <a:t>First major win:</a:t>
            </a:r>
          </a:p>
          <a:p>
            <a:r>
              <a:rPr lang="en-US" dirty="0">
                <a:hlinkClick r:id="rId3"/>
              </a:rPr>
              <a:t>https://www.drupal.org/sa-core-2019-003</a:t>
            </a:r>
            <a:endParaRPr lang="en-US" dirty="0"/>
          </a:p>
          <a:p>
            <a:r>
              <a:rPr lang="en-US" dirty="0"/>
              <a:t>--- Metatags are used as part of our integration with our Enterprise search (</a:t>
            </a:r>
            <a:r>
              <a:rPr lang="en-US" dirty="0" err="1"/>
              <a:t>Coveo</a:t>
            </a:r>
            <a:r>
              <a:rPr lang="en-US" dirty="0"/>
              <a:t>)</a:t>
            </a:r>
          </a:p>
          <a:p>
            <a:r>
              <a:rPr lang="en-US" dirty="0"/>
              <a:t>------- Integration just rolled out due to on-prem GSA retiring</a:t>
            </a:r>
          </a:p>
          <a:p>
            <a:r>
              <a:rPr lang="en-US" dirty="0"/>
              <a:t>------- Ended up using a bug as a feature, and when the bug was fixed, our integration broke.</a:t>
            </a:r>
          </a:p>
          <a:p>
            <a:r>
              <a:rPr lang="en-US" dirty="0"/>
              <a:t>------- Fixed the feature that's now a bug, tests worked again, and we were on our way!</a:t>
            </a:r>
          </a:p>
          <a:p>
            <a:r>
              <a:rPr lang="en-US" dirty="0">
                <a:cs typeface="Calibri"/>
              </a:rPr>
              <a:t>-- Testing process supported a changing our search provider</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23</a:t>
            </a:fld>
            <a:endParaRPr lang="en-US"/>
          </a:p>
        </p:txBody>
      </p:sp>
    </p:spTree>
    <p:extLst>
      <p:ext uri="{BB962C8B-B14F-4D97-AF65-F5344CB8AC3E}">
        <p14:creationId xmlns:p14="http://schemas.microsoft.com/office/powerpoint/2010/main" val="330972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Metatags:</a:t>
            </a:r>
          </a:p>
          <a:p>
            <a:endParaRPr lang="en-US" dirty="0">
              <a:cs typeface="Calibri"/>
            </a:endParaRPr>
          </a:p>
          <a:p>
            <a:r>
              <a:rPr lang="en-US" dirty="0">
                <a:cs typeface="Calibri"/>
              </a:rPr>
              <a:t>* Drive our integration between Drupal and </a:t>
            </a:r>
            <a:r>
              <a:rPr lang="en-US" dirty="0" err="1">
                <a:cs typeface="Calibri"/>
              </a:rPr>
              <a:t>Coveo</a:t>
            </a:r>
            <a:endParaRPr lang="en-US">
              <a:cs typeface="Calibri"/>
            </a:endParaRPr>
          </a:p>
          <a:p>
            <a:r>
              <a:rPr lang="en-US" dirty="0">
                <a:cs typeface="Calibri"/>
              </a:rPr>
              <a:t>* We </a:t>
            </a:r>
            <a:r>
              <a:rPr lang="en-US" dirty="0" err="1">
                <a:cs typeface="Calibri"/>
              </a:rPr>
              <a:t>inadvertantly</a:t>
            </a:r>
            <a:r>
              <a:rPr lang="en-US" dirty="0">
                <a:cs typeface="Calibri"/>
              </a:rPr>
              <a:t> ended up using a bug as feature</a:t>
            </a:r>
          </a:p>
          <a:p>
            <a:r>
              <a:rPr lang="en-US" dirty="0">
                <a:cs typeface="Calibri"/>
              </a:rPr>
              <a:t>* When applied the update it broke</a:t>
            </a:r>
          </a:p>
          <a:p>
            <a:r>
              <a:rPr lang="en-US" dirty="0">
                <a:cs typeface="Calibri"/>
              </a:rPr>
              <a:t>* But we were able to fix within a couple of hours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24</a:t>
            </a:fld>
            <a:endParaRPr lang="en-US"/>
          </a:p>
        </p:txBody>
      </p:sp>
    </p:spTree>
    <p:extLst>
      <p:ext uri="{BB962C8B-B14F-4D97-AF65-F5344CB8AC3E}">
        <p14:creationId xmlns:p14="http://schemas.microsoft.com/office/powerpoint/2010/main" val="1291408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Everyone on the team recognizing testing is important</a:t>
            </a:r>
          </a:p>
          <a:p>
            <a:r>
              <a:rPr lang="en-US" dirty="0">
                <a:cs typeface="Calibri"/>
              </a:rPr>
              <a:t>* Problem that we have now:</a:t>
            </a:r>
          </a:p>
          <a:p>
            <a:r>
              <a:rPr lang="en-US" dirty="0">
                <a:cs typeface="Calibri"/>
              </a:rPr>
              <a:t>--- Testing is hidden</a:t>
            </a:r>
          </a:p>
          <a:p>
            <a:r>
              <a:rPr lang="en-US" dirty="0">
                <a:cs typeface="Calibri"/>
              </a:rPr>
              <a:t>--- Problems are solved before they get to end-user/customer (most of the time)</a:t>
            </a:r>
          </a:p>
          <a:p>
            <a:endParaRPr lang="en-US" dirty="0">
              <a:cs typeface="Calibri"/>
            </a:endParaRPr>
          </a:p>
          <a:p>
            <a:r>
              <a:rPr lang="en-US" dirty="0">
                <a:cs typeface="Calibri"/>
              </a:rPr>
              <a:t>* Examples</a:t>
            </a:r>
          </a:p>
          <a:p>
            <a:r>
              <a:rPr lang="en-US" dirty="0">
                <a:cs typeface="Calibri"/>
              </a:rPr>
              <a:t>---- For the rest of BIS</a:t>
            </a:r>
          </a:p>
        </p:txBody>
      </p:sp>
      <p:sp>
        <p:nvSpPr>
          <p:cNvPr id="4" name="Slide Number Placeholder 3"/>
          <p:cNvSpPr>
            <a:spLocks noGrp="1"/>
          </p:cNvSpPr>
          <p:nvPr>
            <p:ph type="sldNum" sz="quarter" idx="5"/>
          </p:nvPr>
        </p:nvSpPr>
        <p:spPr/>
        <p:txBody>
          <a:bodyPr/>
          <a:lstStyle/>
          <a:p>
            <a:fld id="{3EAA7A1A-8011-3A42-91B8-EE1BD44E4455}" type="slidenum">
              <a:rPr lang="en-US" smtClean="0"/>
              <a:t>25</a:t>
            </a:fld>
            <a:endParaRPr lang="en-US"/>
          </a:p>
        </p:txBody>
      </p:sp>
    </p:spTree>
    <p:extLst>
      <p:ext uri="{BB962C8B-B14F-4D97-AF65-F5344CB8AC3E}">
        <p14:creationId xmlns:p14="http://schemas.microsoft.com/office/powerpoint/2010/main" val="3763548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 -</a:t>
            </a:r>
            <a:endParaRPr lang="en-US" dirty="0"/>
          </a:p>
          <a:p>
            <a:endParaRPr lang="en-US" dirty="0"/>
          </a:p>
          <a:p>
            <a:r>
              <a:rPr lang="en-US" dirty="0"/>
              <a:t>By integrating these systems with the intranet, we can shift complexity from users to the technology</a:t>
            </a:r>
            <a:endParaRPr lang="en-US" dirty="0">
              <a:cs typeface="Calibri"/>
            </a:endParaRPr>
          </a:p>
          <a:p>
            <a:endParaRPr lang="en-US" dirty="0"/>
          </a:p>
          <a:p>
            <a:r>
              <a:rPr lang="en-US" dirty="0"/>
              <a:t>In most cases, we didn't replace those separate systems -- just pulled the key information in for viewing, and provide pathways out</a:t>
            </a:r>
          </a:p>
          <a:p>
            <a:r>
              <a:rPr lang="en-US" dirty="0">
                <a:cs typeface="Calibri"/>
              </a:rPr>
              <a:t>--&gt; HR system, training system -- they do many things the intranet doesn't</a:t>
            </a:r>
          </a:p>
          <a:p>
            <a:endParaRPr lang="en-US" dirty="0"/>
          </a:p>
          <a:p>
            <a:r>
              <a:rPr lang="en-US" dirty="0"/>
              <a:t>This is an ongoing consideration in how we prioritize new intranet features</a:t>
            </a:r>
          </a:p>
          <a:p>
            <a:endParaRPr lang="en-US" dirty="0"/>
          </a:p>
          <a:p>
            <a:r>
              <a:rPr lang="en-US" dirty="0"/>
              <a:t>This project is part of a larger initiative, "Improving How We Work"</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17692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Jason</a:t>
            </a:r>
          </a:p>
          <a:p>
            <a:endParaRPr lang="en-US" dirty="0">
              <a:cs typeface="Calibri"/>
            </a:endParaRPr>
          </a:p>
          <a:p>
            <a:r>
              <a:rPr lang="en-US" dirty="0">
                <a:cs typeface="Calibri"/>
              </a:rPr>
              <a:t>Authentication = you are who you say you are</a:t>
            </a:r>
            <a:endParaRPr lang="en-US" dirty="0"/>
          </a:p>
          <a:p>
            <a:r>
              <a:rPr lang="en-US" dirty="0">
                <a:cs typeface="Calibri"/>
              </a:rPr>
              <a:t>Authorization = what level of access you have</a:t>
            </a:r>
          </a:p>
          <a:p>
            <a:endParaRPr lang="en-US" dirty="0">
              <a:cs typeface="Calibri"/>
            </a:endParaRPr>
          </a:p>
          <a:p>
            <a:r>
              <a:rPr lang="en-US" dirty="0">
                <a:cs typeface="Calibri"/>
              </a:rPr>
              <a:t>* Implemented in a reusable manner</a:t>
            </a:r>
          </a:p>
          <a:p>
            <a:r>
              <a:rPr lang="en-US" dirty="0">
                <a:cs typeface="Calibri"/>
              </a:rPr>
              <a:t>--- integrations are treated as a dependency managed by composer</a:t>
            </a:r>
          </a:p>
          <a:p>
            <a:r>
              <a:rPr lang="en-US" dirty="0">
                <a:cs typeface="Calibri"/>
              </a:rPr>
              <a:t>--- Not just directly consuming an endpoint with CURL</a:t>
            </a:r>
          </a:p>
          <a:p>
            <a:endParaRPr lang="en-US" dirty="0">
              <a:cs typeface="Calibri"/>
            </a:endParaRPr>
          </a:p>
          <a:p>
            <a:r>
              <a:rPr lang="en-US" dirty="0">
                <a:cs typeface="Calibri"/>
              </a:rPr>
              <a:t>* Treated the integrations as their own deliverable, and that was then used to create the user-facing concepts.</a:t>
            </a:r>
          </a:p>
          <a:p>
            <a:endParaRPr lang="en-US" dirty="0">
              <a:cs typeface="Calibri"/>
            </a:endParaRPr>
          </a:p>
          <a:p>
            <a:r>
              <a:rPr lang="en-US" dirty="0">
                <a:cs typeface="Calibri"/>
              </a:rPr>
              <a:t>How do we as technologists support organizational change / "digital transformation"</a:t>
            </a:r>
          </a:p>
        </p:txBody>
      </p:sp>
      <p:sp>
        <p:nvSpPr>
          <p:cNvPr id="4" name="Slide Number Placeholder 3"/>
          <p:cNvSpPr>
            <a:spLocks noGrp="1"/>
          </p:cNvSpPr>
          <p:nvPr>
            <p:ph type="sldNum" sz="quarter" idx="5"/>
          </p:nvPr>
        </p:nvSpPr>
        <p:spPr/>
        <p:txBody>
          <a:bodyPr/>
          <a:lstStyle/>
          <a:p>
            <a:fld id="{3EAA7A1A-8011-3A42-91B8-EE1BD44E4455}" type="slidenum">
              <a:rPr lang="en-US" smtClean="0"/>
              <a:t>28</a:t>
            </a:fld>
            <a:endParaRPr lang="en-US"/>
          </a:p>
        </p:txBody>
      </p:sp>
    </p:spTree>
    <p:extLst>
      <p:ext uri="{BB962C8B-B14F-4D97-AF65-F5344CB8AC3E}">
        <p14:creationId xmlns:p14="http://schemas.microsoft.com/office/powerpoint/2010/main" val="173169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Jason</a:t>
            </a:r>
          </a:p>
          <a:p>
            <a:r>
              <a:rPr lang="en-US" dirty="0">
                <a:cs typeface="Calibri"/>
              </a:rPr>
              <a:t>Screenshot:</a:t>
            </a:r>
            <a:endParaRPr lang="en-US" dirty="0"/>
          </a:p>
          <a:p>
            <a:endParaRPr lang="en-US" dirty="0">
              <a:cs typeface="Calibri"/>
            </a:endParaRPr>
          </a:p>
          <a:p>
            <a:r>
              <a:rPr lang="en-US" dirty="0">
                <a:cs typeface="Calibri"/>
              </a:rPr>
              <a:t>APS – Advanced Photon Source</a:t>
            </a: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7</a:t>
            </a:fld>
            <a:endParaRPr lang="en-US"/>
          </a:p>
        </p:txBody>
      </p:sp>
    </p:spTree>
    <p:extLst>
      <p:ext uri="{BB962C8B-B14F-4D97-AF65-F5344CB8AC3E}">
        <p14:creationId xmlns:p14="http://schemas.microsoft.com/office/powerpoint/2010/main" val="1605701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Authentication = you are who you say you are</a:t>
            </a:r>
          </a:p>
          <a:p>
            <a:r>
              <a:rPr lang="en-US" dirty="0"/>
              <a:t>Authorization = what level of access you have</a:t>
            </a:r>
            <a:endParaRPr lang="en-US" dirty="0">
              <a:cs typeface="Calibri"/>
            </a:endParaRPr>
          </a:p>
          <a:p>
            <a:endParaRPr lang="en-US" dirty="0">
              <a:cs typeface="Calibri"/>
            </a:endParaRPr>
          </a:p>
          <a:p>
            <a:r>
              <a:rPr lang="en-US" dirty="0">
                <a:cs typeface="Calibri"/>
              </a:rPr>
              <a:t>* Basic </a:t>
            </a:r>
            <a:r>
              <a:rPr lang="en-US" dirty="0" err="1">
                <a:cs typeface="Calibri"/>
              </a:rPr>
              <a:t>AuthN</a:t>
            </a:r>
            <a:r>
              <a:rPr lang="en-US" dirty="0">
                <a:cs typeface="Calibri"/>
              </a:rPr>
              <a:t>/</a:t>
            </a:r>
            <a:r>
              <a:rPr lang="en-US" dirty="0" err="1">
                <a:cs typeface="Calibri"/>
              </a:rPr>
              <a:t>AuthZ</a:t>
            </a:r>
            <a:r>
              <a:rPr lang="en-US" dirty="0">
                <a:cs typeface="Calibri"/>
              </a:rPr>
              <a:t> integration for www.</a:t>
            </a:r>
            <a:endParaRPr lang="en-US"/>
          </a:p>
          <a:p>
            <a:r>
              <a:rPr lang="en-US" dirty="0">
                <a:cs typeface="Calibri"/>
              </a:rPr>
              <a:t>--- control who can edit what </a:t>
            </a:r>
          </a:p>
          <a:p>
            <a:endParaRPr lang="en-US" dirty="0">
              <a:cs typeface="Calibri"/>
            </a:endParaRPr>
          </a:p>
          <a:p>
            <a:r>
              <a:rPr lang="en-US" dirty="0">
                <a:cs typeface="Calibri"/>
              </a:rPr>
              <a:t>** Laid the foundation for all of the personalization for My Argonne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29</a:t>
            </a:fld>
            <a:endParaRPr lang="en-US"/>
          </a:p>
        </p:txBody>
      </p:sp>
    </p:spTree>
    <p:extLst>
      <p:ext uri="{BB962C8B-B14F-4D97-AF65-F5344CB8AC3E}">
        <p14:creationId xmlns:p14="http://schemas.microsoft.com/office/powerpoint/2010/main" val="1960517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Data is used so heavily within Drupal</a:t>
            </a:r>
          </a:p>
          <a:p>
            <a:r>
              <a:rPr lang="en-US" dirty="0">
                <a:cs typeface="Calibri"/>
              </a:rPr>
              <a:t>* Used everywhere to help populate:</a:t>
            </a:r>
          </a:p>
          <a:p>
            <a:r>
              <a:rPr lang="en-US" dirty="0">
                <a:cs typeface="Calibri"/>
              </a:rPr>
              <a:t>--- search data</a:t>
            </a:r>
          </a:p>
          <a:p>
            <a:r>
              <a:rPr lang="en-US" dirty="0">
                <a:cs typeface="Calibri"/>
              </a:rPr>
              <a:t>--- biographical info for profiles</a:t>
            </a:r>
          </a:p>
          <a:p>
            <a:r>
              <a:rPr lang="en-US" dirty="0">
                <a:cs typeface="Calibri"/>
              </a:rPr>
              <a:t>--- personalized content</a:t>
            </a:r>
          </a:p>
          <a:p>
            <a:endParaRPr lang="en-US" dirty="0">
              <a:cs typeface="Calibri"/>
            </a:endParaRPr>
          </a:p>
          <a:p>
            <a:r>
              <a:rPr lang="en-US" dirty="0">
                <a:cs typeface="Calibri"/>
              </a:rPr>
              <a:t>* same integration is used on both sites</a:t>
            </a:r>
          </a:p>
          <a:p>
            <a:endParaRPr lang="en-US" dirty="0">
              <a:cs typeface="Calibri"/>
            </a:endParaRPr>
          </a:p>
          <a:p>
            <a:r>
              <a:rPr lang="en-US" dirty="0">
                <a:cs typeface="Calibri"/>
              </a:rPr>
              <a:t>* Is important to each division that their entire staff is automatically represented, but up to division/researchers on editing.</a:t>
            </a:r>
          </a:p>
        </p:txBody>
      </p:sp>
      <p:sp>
        <p:nvSpPr>
          <p:cNvPr id="4" name="Slide Number Placeholder 3"/>
          <p:cNvSpPr>
            <a:spLocks noGrp="1"/>
          </p:cNvSpPr>
          <p:nvPr>
            <p:ph type="sldNum" sz="quarter" idx="5"/>
          </p:nvPr>
        </p:nvSpPr>
        <p:spPr/>
        <p:txBody>
          <a:bodyPr/>
          <a:lstStyle/>
          <a:p>
            <a:fld id="{3EAA7A1A-8011-3A42-91B8-EE1BD44E4455}" type="slidenum">
              <a:rPr lang="en-US" smtClean="0"/>
              <a:t>30</a:t>
            </a:fld>
            <a:endParaRPr lang="en-US"/>
          </a:p>
        </p:txBody>
      </p:sp>
    </p:spTree>
    <p:extLst>
      <p:ext uri="{BB962C8B-B14F-4D97-AF65-F5344CB8AC3E}">
        <p14:creationId xmlns:p14="http://schemas.microsoft.com/office/powerpoint/2010/main" val="2348980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PTO – integration with HR system. Make it easy for users to find decision-related info.</a:t>
            </a:r>
          </a:p>
          <a:p>
            <a:endParaRPr lang="en-US" dirty="0">
              <a:cs typeface="Calibri"/>
            </a:endParaRPr>
          </a:p>
          <a:p>
            <a:r>
              <a:rPr lang="en-US" dirty="0">
                <a:cs typeface="Calibri"/>
              </a:rPr>
              <a:t>When people need to gather information from multiple systems to complete a task, they're less likely to complete it correctly. So, put the information in one place – but we're not replacing the HR system! Just putting the most commonly used information in an accessible location, and then linking out.</a:t>
            </a:r>
          </a:p>
          <a:p>
            <a:endParaRPr lang="en-US" dirty="0">
              <a:cs typeface="Calibri"/>
            </a:endParaRPr>
          </a:p>
          <a:p>
            <a:r>
              <a:rPr lang="en-US" dirty="0">
                <a:cs typeface="Calibri"/>
              </a:rPr>
              <a:t>Network status – some access changes when you're on the Argonne network (either physically or VPN)</a:t>
            </a:r>
          </a:p>
          <a:p>
            <a:r>
              <a:rPr lang="en-US" dirty="0">
                <a:cs typeface="Calibri"/>
              </a:rPr>
              <a:t>* access to Drupal admin areas</a:t>
            </a:r>
          </a:p>
          <a:p>
            <a:r>
              <a:rPr lang="en-US" dirty="0">
                <a:cs typeface="Calibri"/>
              </a:rPr>
              <a:t>* some applications/systems are VPN only – cue users that they need to use to the VPN</a:t>
            </a:r>
          </a:p>
        </p:txBody>
      </p:sp>
      <p:sp>
        <p:nvSpPr>
          <p:cNvPr id="4" name="Slide Number Placeholder 3"/>
          <p:cNvSpPr>
            <a:spLocks noGrp="1"/>
          </p:cNvSpPr>
          <p:nvPr>
            <p:ph type="sldNum" sz="quarter" idx="5"/>
          </p:nvPr>
        </p:nvSpPr>
        <p:spPr/>
        <p:txBody>
          <a:bodyPr/>
          <a:lstStyle/>
          <a:p>
            <a:fld id="{3EAA7A1A-8011-3A42-91B8-EE1BD44E4455}" type="slidenum">
              <a:rPr lang="en-US" smtClean="0"/>
              <a:t>31</a:t>
            </a:fld>
            <a:endParaRPr lang="en-US"/>
          </a:p>
        </p:txBody>
      </p:sp>
    </p:spTree>
    <p:extLst>
      <p:ext uri="{BB962C8B-B14F-4D97-AF65-F5344CB8AC3E}">
        <p14:creationId xmlns:p14="http://schemas.microsoft.com/office/powerpoint/2010/main" val="1516635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Included full team in definition and development process</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4071929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started with a scope grid</a:t>
            </a:r>
          </a:p>
          <a:p>
            <a:r>
              <a:rPr lang="en-US" dirty="0">
                <a:cs typeface="Calibri"/>
              </a:rPr>
              <a:t>Red = fundamentals</a:t>
            </a:r>
          </a:p>
          <a:p>
            <a:r>
              <a:rPr lang="en-US" dirty="0">
                <a:cs typeface="Calibri"/>
              </a:rPr>
              <a:t>Yellow = rollout 1</a:t>
            </a:r>
          </a:p>
          <a:p>
            <a:r>
              <a:rPr lang="en-US" dirty="0">
                <a:cs typeface="Calibri"/>
              </a:rPr>
              <a:t>Green = rollout 3</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4167573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Reused code for SSO, profile integrations from public site launch</a:t>
            </a:r>
            <a:endParaRPr lang="en-US" dirty="0"/>
          </a:p>
          <a:p>
            <a:r>
              <a:rPr lang="en-US" dirty="0">
                <a:cs typeface="Calibri"/>
              </a:rPr>
              <a:t>Changes to existing internal APIs were limited to adding a few data points (e.g. we needed the "job role" of users)</a:t>
            </a:r>
          </a:p>
          <a:p>
            <a:endParaRPr lang="en-US" dirty="0"/>
          </a:p>
          <a:p>
            <a:r>
              <a:rPr lang="en-US" dirty="0"/>
              <a:t>Removed VPN requirement for users to access intranet information (great, because all of the current WFH is maxing out the VPN)</a:t>
            </a:r>
            <a:endParaRPr lang="en-US" dirty="0">
              <a:cs typeface="Calibri"/>
            </a:endParaRPr>
          </a:p>
          <a:p>
            <a:r>
              <a:rPr lang="en-US" dirty="0"/>
              <a:t>Replaced one site entirely – old News &amp; Events WordPress site, "</a:t>
            </a:r>
            <a:r>
              <a:rPr lang="en-US" dirty="0" err="1"/>
              <a:t>ArgonneToday</a:t>
            </a:r>
            <a:r>
              <a:rPr lang="en-US" dirty="0"/>
              <a:t>"</a:t>
            </a:r>
          </a:p>
          <a:p>
            <a:r>
              <a:rPr lang="en-US" dirty="0"/>
              <a:t>Paved the way to replace the old intranet (manual content migration is in progress)</a:t>
            </a:r>
          </a:p>
          <a:p>
            <a:endParaRPr lang="en-US" dirty="0"/>
          </a:p>
          <a:p>
            <a:r>
              <a:rPr lang="en-US" dirty="0"/>
              <a:t>Short term roadmap also includes replacing:</a:t>
            </a:r>
          </a:p>
          <a:p>
            <a:r>
              <a:rPr lang="en-US" dirty="0"/>
              <a:t>* an email newsletter</a:t>
            </a:r>
          </a:p>
          <a:p>
            <a:r>
              <a:rPr lang="en-US" dirty="0"/>
              <a:t>* a standalone staff directory application</a:t>
            </a:r>
          </a:p>
          <a:p>
            <a:r>
              <a:rPr lang="en-US" dirty="0"/>
              <a:t>* deprecate most users' access to editorial functionality on the public website (profile management)</a:t>
            </a: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3548380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Biggest thing is – if another system or group isn't ready, it will delay our project</a:t>
            </a:r>
            <a:endParaRPr lang="en-US" dirty="0"/>
          </a:p>
          <a:p>
            <a:endParaRPr lang="en-US" dirty="0">
              <a:cs typeface="Calibri"/>
            </a:endParaRPr>
          </a:p>
          <a:p>
            <a:r>
              <a:rPr lang="en-US" dirty="0">
                <a:cs typeface="Calibri"/>
              </a:rPr>
              <a:t>* technology is in transition – we're planning to replace a system, but haven't started yet</a:t>
            </a:r>
            <a:endParaRPr lang="en-US"/>
          </a:p>
          <a:p>
            <a:r>
              <a:rPr lang="en-US" dirty="0">
                <a:cs typeface="Calibri"/>
              </a:rPr>
              <a:t>--&gt; this WILL delay the integration!</a:t>
            </a:r>
          </a:p>
          <a:p>
            <a:r>
              <a:rPr lang="en-US" dirty="0">
                <a:cs typeface="Calibri"/>
              </a:rPr>
              <a:t>* technology is in development -- developers are working on the API, but we can't consume it yet</a:t>
            </a:r>
          </a:p>
          <a:p>
            <a:r>
              <a:rPr lang="en-US" dirty="0">
                <a:cs typeface="Calibri"/>
              </a:rPr>
              <a:t>--&gt; could delay if not ready. Coordinate during phase 1, adopt in phase 2</a:t>
            </a:r>
          </a:p>
          <a:p>
            <a:r>
              <a:rPr lang="en-US" dirty="0">
                <a:cs typeface="Calibri"/>
              </a:rPr>
              <a:t>* people aren't ready – skepticism and lack of confidence about new systems; investment in existing ways</a:t>
            </a:r>
          </a:p>
          <a:p>
            <a:r>
              <a:rPr lang="en-US" dirty="0">
                <a:cs typeface="Calibri"/>
              </a:rPr>
              <a:t>--&gt; earlier phases can establish confidence and buy in</a:t>
            </a:r>
          </a:p>
          <a:p>
            <a:r>
              <a:rPr lang="en-US" dirty="0">
                <a:cs typeface="Calibri"/>
              </a:rPr>
              <a:t>* people need training</a:t>
            </a:r>
          </a:p>
          <a:p>
            <a:r>
              <a:rPr lang="en-US" dirty="0">
                <a:cs typeface="Calibri"/>
              </a:rPr>
              <a:t>--&gt; earlier phases can provide functionality to train on, but content promises come later!</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2093531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"MVP"</a:t>
            </a:r>
          </a:p>
          <a:p>
            <a:endParaRPr lang="en-US" dirty="0">
              <a:cs typeface="Calibri"/>
            </a:endParaRPr>
          </a:p>
          <a:p>
            <a:r>
              <a:rPr lang="en-US" dirty="0">
                <a:cs typeface="Calibri"/>
              </a:rPr>
              <a:t>The smaller the MVP, the more flexibility you have to determine priorities</a:t>
            </a:r>
          </a:p>
          <a:p>
            <a:endParaRPr lang="en-US" dirty="0">
              <a:cs typeface="Calibri"/>
            </a:endParaRPr>
          </a:p>
          <a:p>
            <a:r>
              <a:rPr lang="en-US" dirty="0">
                <a:cs typeface="Calibri"/>
              </a:rPr>
              <a:t>Bucket of cold water -- "if you could only have one part of this feature, what would it be?"</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3540832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was a point person at Argonne – Angela Kenyatta – who coordinated communication with end users and stakeholders</a:t>
            </a:r>
          </a:p>
          <a:p>
            <a:r>
              <a:rPr lang="en-US" dirty="0">
                <a:cs typeface="Calibri"/>
              </a:rPr>
              <a:t>Town halls for communication</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1881171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Include specialists where needed</a:t>
            </a:r>
          </a:p>
          <a:p>
            <a:endParaRPr lang="en-US" dirty="0">
              <a:cs typeface="Calibri"/>
            </a:endParaRPr>
          </a:p>
          <a:p>
            <a:r>
              <a:rPr lang="en-US" dirty="0">
                <a:cs typeface="Calibri"/>
              </a:rPr>
              <a:t>When we can understand both the technical constraints and the content needs, we can describe the feature correctly the first time</a:t>
            </a:r>
          </a:p>
          <a:p>
            <a:endParaRPr lang="en-US" dirty="0">
              <a:cs typeface="Calibri"/>
            </a:endParaRPr>
          </a:p>
          <a:p>
            <a:r>
              <a:rPr lang="en-US" dirty="0">
                <a:cs typeface="Calibri"/>
              </a:rPr>
              <a:t>We want to get feedback as early as possible. Getting content managers – the most thorough, informed, and empowered users of your system – into the site as early as possible yields the most valuable feedback on how the site will work in practice.</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174060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Jason</a:t>
            </a:r>
            <a:endParaRPr lang="en-US"/>
          </a:p>
          <a:p>
            <a:r>
              <a:rPr lang="en-US" dirty="0">
                <a:cs typeface="Calibri"/>
              </a:rPr>
              <a:t>Taken verbatim from Argonne's </a:t>
            </a:r>
            <a:r>
              <a:rPr lang="en-US" dirty="0" err="1">
                <a:cs typeface="Calibri"/>
              </a:rPr>
              <a:t>d.o</a:t>
            </a:r>
            <a:r>
              <a:rPr lang="en-US" dirty="0">
                <a:cs typeface="Calibri"/>
              </a:rPr>
              <a:t> page:</a:t>
            </a:r>
            <a:endParaRPr lang="en-US"/>
          </a:p>
          <a:p>
            <a:endParaRPr lang="en-US" dirty="0">
              <a:cs typeface="Calibri"/>
            </a:endParaRPr>
          </a:p>
          <a:p>
            <a:pPr marL="172720" indent="-172720">
              <a:spcBef>
                <a:spcPts val="600"/>
              </a:spcBef>
            </a:pPr>
            <a:r>
              <a:rPr lang="en-US" dirty="0"/>
              <a:t>Argonne is a multidisciplinary science and engineering research center, where “dream teams” of world-class researchers work alongside experts from industry, academia and other government laboratories to address vital national challenges in clean energy, environment, technology and national security.</a:t>
            </a:r>
            <a:endParaRPr lang="en-US" dirty="0">
              <a:cs typeface="Calibri"/>
            </a:endParaRPr>
          </a:p>
          <a:p>
            <a:endParaRPr lang="en-US" dirty="0">
              <a:cs typeface="Calibri"/>
            </a:endParaRPr>
          </a:p>
          <a:p>
            <a:r>
              <a:rPr lang="en-US" dirty="0">
                <a:cs typeface="Calibri"/>
              </a:rPr>
              <a:t>Appx 13,000 people have a reason to be on campus</a:t>
            </a:r>
          </a:p>
          <a:p>
            <a:endParaRPr lang="en-US" dirty="0">
              <a:cs typeface="Calibri"/>
            </a:endParaRPr>
          </a:p>
          <a:p>
            <a:r>
              <a:rPr lang="en-US" dirty="0">
                <a:cs typeface="Calibri"/>
              </a:rPr>
              <a:t>Home to the APS, which is doing research on coronavirus – articles on ABC7, </a:t>
            </a:r>
            <a:r>
              <a:rPr lang="en-US" dirty="0" err="1">
                <a:cs typeface="Calibri"/>
              </a:rPr>
              <a:t>ChiTrib</a:t>
            </a:r>
            <a:r>
              <a:rPr lang="en-US" dirty="0">
                <a:cs typeface="Calibri"/>
              </a:rPr>
              <a:t>, etc.</a:t>
            </a:r>
          </a:p>
        </p:txBody>
      </p:sp>
      <p:sp>
        <p:nvSpPr>
          <p:cNvPr id="4" name="Slide Number Placeholder 3"/>
          <p:cNvSpPr>
            <a:spLocks noGrp="1"/>
          </p:cNvSpPr>
          <p:nvPr>
            <p:ph type="sldNum" sz="quarter" idx="5"/>
          </p:nvPr>
        </p:nvSpPr>
        <p:spPr/>
        <p:txBody>
          <a:bodyPr/>
          <a:lstStyle/>
          <a:p>
            <a:fld id="{3EAA7A1A-8011-3A42-91B8-EE1BD44E4455}" type="slidenum">
              <a:rPr lang="en-US" smtClean="0"/>
              <a:t>3</a:t>
            </a:fld>
            <a:endParaRPr lang="en-US"/>
          </a:p>
        </p:txBody>
      </p:sp>
    </p:spTree>
    <p:extLst>
      <p:ext uri="{BB962C8B-B14F-4D97-AF65-F5344CB8AC3E}">
        <p14:creationId xmlns:p14="http://schemas.microsoft.com/office/powerpoint/2010/main" val="1923634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Psychological safety in shifting blocked work out to the next phase – because there's a plan/timeline for the next phase</a:t>
            </a:r>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2339682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39</a:t>
            </a:fld>
            <a:endParaRPr lang="en-US"/>
          </a:p>
        </p:txBody>
      </p:sp>
    </p:spTree>
    <p:extLst>
      <p:ext uri="{BB962C8B-B14F-4D97-AF65-F5344CB8AC3E}">
        <p14:creationId xmlns:p14="http://schemas.microsoft.com/office/powerpoint/2010/main" val="593035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40</a:t>
            </a:fld>
            <a:endParaRPr lang="en-US"/>
          </a:p>
        </p:txBody>
      </p:sp>
    </p:spTree>
    <p:extLst>
      <p:ext uri="{BB962C8B-B14F-4D97-AF65-F5344CB8AC3E}">
        <p14:creationId xmlns:p14="http://schemas.microsoft.com/office/powerpoint/2010/main" val="202527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p:txBody>
      </p:sp>
      <p:sp>
        <p:nvSpPr>
          <p:cNvPr id="4" name="Slide Number Placeholder 3"/>
          <p:cNvSpPr>
            <a:spLocks noGrp="1"/>
          </p:cNvSpPr>
          <p:nvPr>
            <p:ph type="sldNum" sz="quarter" idx="5"/>
          </p:nvPr>
        </p:nvSpPr>
        <p:spPr/>
        <p:txBody>
          <a:bodyPr/>
          <a:lstStyle/>
          <a:p>
            <a:fld id="{3EAA7A1A-8011-3A42-91B8-EE1BD44E4455}" type="slidenum">
              <a:rPr lang="en-US" smtClean="0"/>
              <a:t>‹#›</a:t>
            </a:fld>
            <a:endParaRPr lang="en-US"/>
          </a:p>
        </p:txBody>
      </p:sp>
    </p:spTree>
    <p:extLst>
      <p:ext uri="{BB962C8B-B14F-4D97-AF65-F5344CB8AC3E}">
        <p14:creationId xmlns:p14="http://schemas.microsoft.com/office/powerpoint/2010/main" val="36602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Jason</a:t>
            </a:r>
            <a:endParaRPr lang="en-US" dirty="0"/>
          </a:p>
          <a:p>
            <a:r>
              <a:rPr lang="en-US" dirty="0">
                <a:hlinkClick r:id="rId3"/>
              </a:rPr>
              <a:t>https://search.creativecommons.org/photos/8fc63ef5-bcb4-40af-8a7d-65adb50ff2fe</a:t>
            </a:r>
            <a:endParaRPr lang="en-US">
              <a:cs typeface="Calibri"/>
            </a:endParaRPr>
          </a:p>
          <a:p>
            <a:endParaRPr lang="en-US" dirty="0"/>
          </a:p>
          <a:p>
            <a:r>
              <a:rPr lang="en-US" dirty="0">
                <a:cs typeface="Calibri"/>
              </a:rPr>
              <a:t>BIS = Business &amp; Information Services. Jason is part of this division. Collaborates with Communications &amp; Public Affairs to provide communications platforms.</a:t>
            </a:r>
          </a:p>
          <a:p>
            <a:endParaRPr lang="en-US" dirty="0">
              <a:cs typeface="Calibri"/>
            </a:endParaRPr>
          </a:p>
          <a:p>
            <a:endParaRPr lang="en-US" dirty="0">
              <a:cs typeface="Calibri"/>
            </a:endParaRPr>
          </a:p>
          <a:p>
            <a:r>
              <a:rPr lang="en-US" dirty="0">
                <a:cs typeface="Calibri"/>
              </a:rPr>
              <a:t>-- Jason</a:t>
            </a:r>
          </a:p>
        </p:txBody>
      </p:sp>
      <p:sp>
        <p:nvSpPr>
          <p:cNvPr id="4" name="Slide Number Placeholder 3"/>
          <p:cNvSpPr>
            <a:spLocks noGrp="1"/>
          </p:cNvSpPr>
          <p:nvPr>
            <p:ph type="sldNum" sz="quarter" idx="5"/>
          </p:nvPr>
        </p:nvSpPr>
        <p:spPr/>
        <p:txBody>
          <a:bodyPr/>
          <a:lstStyle/>
          <a:p>
            <a:fld id="{3EAA7A1A-8011-3A42-91B8-EE1BD44E4455}" type="slidenum">
              <a:rPr lang="en-US" smtClean="0"/>
              <a:t>4</a:t>
            </a:fld>
            <a:endParaRPr lang="en-US"/>
          </a:p>
        </p:txBody>
      </p:sp>
    </p:spTree>
    <p:extLst>
      <p:ext uri="{BB962C8B-B14F-4D97-AF65-F5344CB8AC3E}">
        <p14:creationId xmlns:p14="http://schemas.microsoft.com/office/powerpoint/2010/main" val="63867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Jason</a:t>
            </a:r>
          </a:p>
          <a:p>
            <a:r>
              <a:rPr lang="en-US" dirty="0">
                <a:cs typeface="Calibri"/>
              </a:rPr>
              <a:t>Because of the size and scope of the organization (and it being a gov organization), we have some very specific constraints on our technology use, like:</a:t>
            </a:r>
          </a:p>
          <a:p>
            <a:endParaRPr lang="en-US" dirty="0"/>
          </a:p>
          <a:p>
            <a:r>
              <a:rPr lang="en-US" dirty="0"/>
              <a:t>* Security – content publishers require elevated authentication to publish</a:t>
            </a:r>
            <a:endParaRPr lang="en-US" dirty="0">
              <a:cs typeface="Calibri"/>
            </a:endParaRPr>
          </a:p>
          <a:p>
            <a:r>
              <a:rPr lang="en-US" dirty="0">
                <a:cs typeface="Calibri"/>
              </a:rPr>
              <a:t>* Records retention – rules around retaining content published in a "broadcast medium"</a:t>
            </a:r>
          </a:p>
          <a:p>
            <a:r>
              <a:rPr lang="en-US" dirty="0">
                <a:cs typeface="Calibri"/>
              </a:rPr>
              <a:t>* Interdepartmental coordination – taxonomy is managed by the library department, and wasn't designed for use with web content (but we still have to use it)</a:t>
            </a:r>
          </a:p>
          <a:p>
            <a:r>
              <a:rPr lang="en-US" dirty="0">
                <a:cs typeface="Calibri"/>
              </a:rPr>
              <a:t>* Privacy – what employee information is being used from HR systems?</a:t>
            </a:r>
          </a:p>
          <a:p>
            <a:r>
              <a:rPr lang="en-US" dirty="0">
                <a:cs typeface="Calibri"/>
              </a:rPr>
              <a:t>* Application lifetime – the intranet was over 12 years old, the document management system over 11 years old</a:t>
            </a:r>
          </a:p>
        </p:txBody>
      </p:sp>
      <p:sp>
        <p:nvSpPr>
          <p:cNvPr id="4" name="Slide Number Placeholder 3"/>
          <p:cNvSpPr>
            <a:spLocks noGrp="1"/>
          </p:cNvSpPr>
          <p:nvPr>
            <p:ph type="sldNum" sz="quarter" idx="5"/>
          </p:nvPr>
        </p:nvSpPr>
        <p:spPr/>
        <p:txBody>
          <a:bodyPr/>
          <a:lstStyle/>
          <a:p>
            <a:fld id="{3EAA7A1A-8011-3A42-91B8-EE1BD44E4455}" type="slidenum">
              <a:rPr lang="en-US" smtClean="0"/>
              <a:t>5</a:t>
            </a:fld>
            <a:endParaRPr lang="en-US"/>
          </a:p>
        </p:txBody>
      </p:sp>
    </p:spTree>
    <p:extLst>
      <p:ext uri="{BB962C8B-B14F-4D97-AF65-F5344CB8AC3E}">
        <p14:creationId xmlns:p14="http://schemas.microsoft.com/office/powerpoint/2010/main" val="125267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a:p>
            <a:r>
              <a:rPr lang="en-US" dirty="0">
                <a:cs typeface="Calibri"/>
              </a:rPr>
              <a:t>* Multiple audiences</a:t>
            </a:r>
          </a:p>
          <a:p>
            <a:r>
              <a:rPr lang="en-US" dirty="0">
                <a:cs typeface="Calibri"/>
              </a:rPr>
              <a:t>13,000 staff, collaborators, and contractors, so our internal audience is a significant part of the communications strategy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6</a:t>
            </a:fld>
            <a:endParaRPr lang="en-US"/>
          </a:p>
        </p:txBody>
      </p:sp>
    </p:spTree>
    <p:extLst>
      <p:ext uri="{BB962C8B-B14F-4D97-AF65-F5344CB8AC3E}">
        <p14:creationId xmlns:p14="http://schemas.microsoft.com/office/powerpoint/2010/main" val="184630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t>
            </a:r>
          </a:p>
          <a:p>
            <a:r>
              <a:rPr lang="en-US" dirty="0">
                <a:cs typeface="Calibri"/>
              </a:rPr>
              <a:t>The project was planned to accomplish every desired feature:</a:t>
            </a:r>
          </a:p>
          <a:p>
            <a:r>
              <a:rPr lang="en-US" dirty="0">
                <a:cs typeface="Calibri"/>
              </a:rPr>
              <a:t>* public website</a:t>
            </a:r>
          </a:p>
          <a:p>
            <a:r>
              <a:rPr lang="en-US" dirty="0">
                <a:cs typeface="Calibri"/>
              </a:rPr>
              <a:t>  * redesign</a:t>
            </a:r>
          </a:p>
          <a:p>
            <a:r>
              <a:rPr lang="en-US" dirty="0">
                <a:cs typeface="Calibri"/>
              </a:rPr>
              <a:t>  * single sign on, managing user accounts *and permissions* outside of Drupal</a:t>
            </a:r>
          </a:p>
          <a:p>
            <a:r>
              <a:rPr lang="en-US" dirty="0">
                <a:cs typeface="Calibri"/>
              </a:rPr>
              <a:t>  * integrate with scientific publications management system</a:t>
            </a:r>
          </a:p>
          <a:p>
            <a:r>
              <a:rPr lang="en-US" dirty="0">
                <a:cs typeface="Calibri"/>
              </a:rPr>
              <a:t>  * researcher profiles based on internal person and role data</a:t>
            </a:r>
          </a:p>
          <a:p>
            <a:r>
              <a:rPr lang="en-US" dirty="0">
                <a:cs typeface="Calibri"/>
              </a:rPr>
              <a:t>  * integrate with internal taxonomy system</a:t>
            </a:r>
          </a:p>
          <a:p>
            <a:r>
              <a:rPr lang="en-US" dirty="0">
                <a:cs typeface="Calibri"/>
              </a:rPr>
              <a:t>* replace Drupal 6 based intranet</a:t>
            </a:r>
          </a:p>
          <a:p>
            <a:r>
              <a:rPr lang="en-US" dirty="0">
                <a:cs typeface="Calibri"/>
              </a:rPr>
              <a:t>  * single sign on</a:t>
            </a:r>
          </a:p>
          <a:p>
            <a:r>
              <a:rPr lang="en-US" dirty="0">
                <a:cs typeface="Calibri"/>
              </a:rPr>
              <a:t>  * integrate with ticketing system</a:t>
            </a:r>
          </a:p>
          <a:p>
            <a:r>
              <a:rPr lang="en-US" dirty="0">
                <a:cs typeface="Calibri"/>
              </a:rPr>
              <a:t>  * integrate with HR, benefits, and training systems</a:t>
            </a:r>
          </a:p>
          <a:p>
            <a:r>
              <a:rPr lang="en-US" dirty="0">
                <a:cs typeface="Calibri"/>
              </a:rPr>
              <a:t>* syndicate news &amp; events from the intranet to the public website</a:t>
            </a:r>
          </a:p>
          <a:p>
            <a:endParaRPr lang="en-US" dirty="0">
              <a:cs typeface="Calibri"/>
            </a:endParaRPr>
          </a:p>
          <a:p>
            <a:r>
              <a:rPr lang="en-US" dirty="0"/>
              <a:t>The development was organized into sprints, but the scope was set at the beginning of the project – everything was on the table.</a:t>
            </a:r>
            <a:endParaRPr lang="en-US" dirty="0">
              <a:cs typeface="Calibri"/>
            </a:endParaRPr>
          </a:p>
        </p:txBody>
      </p:sp>
      <p:sp>
        <p:nvSpPr>
          <p:cNvPr id="4" name="Slide Number Placeholder 3"/>
          <p:cNvSpPr>
            <a:spLocks noGrp="1"/>
          </p:cNvSpPr>
          <p:nvPr>
            <p:ph type="sldNum" sz="quarter" idx="5"/>
          </p:nvPr>
        </p:nvSpPr>
        <p:spPr/>
        <p:txBody>
          <a:bodyPr/>
          <a:lstStyle/>
          <a:p>
            <a:fld id="{3EAA7A1A-8011-3A42-91B8-EE1BD44E4455}" type="slidenum">
              <a:rPr lang="en-US" smtClean="0"/>
              <a:t>7</a:t>
            </a:fld>
            <a:endParaRPr lang="en-US"/>
          </a:p>
        </p:txBody>
      </p:sp>
    </p:spTree>
    <p:extLst>
      <p:ext uri="{BB962C8B-B14F-4D97-AF65-F5344CB8AC3E}">
        <p14:creationId xmlns:p14="http://schemas.microsoft.com/office/powerpoint/2010/main" val="2357576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43573" y="4457863"/>
            <a:ext cx="3711039" cy="240746"/>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
        <p:nvSpPr>
          <p:cNvPr id="17" name="Text Placeholder 45"/>
          <p:cNvSpPr>
            <a:spLocks noGrp="1"/>
          </p:cNvSpPr>
          <p:nvPr>
            <p:ph type="body" sz="quarter" idx="27"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pic>
        <p:nvPicPr>
          <p:cNvPr id="8" name="Picture 7"/>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57201" y="4827084"/>
            <a:ext cx="1418753" cy="180440"/>
          </a:xfrm>
          <a:prstGeom prst="rect">
            <a:avLst/>
          </a:prstGeom>
        </p:spPr>
      </p:pic>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nl.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Continuous_delivery#cite_note-shahin-et-al-2017-2" TargetMode="External"/><Relationship Id="rId3" Type="http://schemas.openxmlformats.org/officeDocument/2006/relationships/hyperlink" Target="https://en.wikipedia.org/wiki/Software_engineering" TargetMode="External"/><Relationship Id="rId7" Type="http://schemas.openxmlformats.org/officeDocument/2006/relationships/hyperlink" Target="https://en.wikipedia.org/wiki/Continuous_delivery#cite_note-CD_LC-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n.wikipedia.org/wiki/Continuous_integration" TargetMode="External"/><Relationship Id="rId5" Type="http://schemas.openxmlformats.org/officeDocument/2006/relationships/hyperlink" Target="https://martinfowler.com/articles/continuousIntegration.html" TargetMode="External"/><Relationship Id="rId4" Type="http://schemas.openxmlformats.org/officeDocument/2006/relationships/hyperlink" Target="https://en.wikipedia.org/wiki/Trunk_(software)" TargetMode="External"/><Relationship Id="rId9" Type="http://schemas.openxmlformats.org/officeDocument/2006/relationships/hyperlink" Target="https://en.wikipedia.org/wiki/Continuous_deliver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rupal.org/sa-core-2019-00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nl.gov/research-inde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anl.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7"/>
          </p:nvPr>
        </p:nvSpPr>
        <p:spPr/>
        <p:txBody>
          <a:bodyPr/>
          <a:lstStyle/>
          <a:p>
            <a:r>
              <a:rPr lang="en-US" dirty="0">
                <a:cs typeface="Arial"/>
              </a:rPr>
              <a:t>March 2020</a:t>
            </a:r>
            <a:endParaRPr lang="en-US" dirty="0"/>
          </a:p>
        </p:txBody>
      </p:sp>
      <p:sp>
        <p:nvSpPr>
          <p:cNvPr id="3" name="Picture Placeholder 2"/>
          <p:cNvSpPr>
            <a:spLocks noGrp="1"/>
          </p:cNvSpPr>
          <p:nvPr>
            <p:ph type="pic" sz="quarter" idx="16"/>
          </p:nvPr>
        </p:nvSpPr>
        <p:spPr/>
      </p:sp>
      <p:sp>
        <p:nvSpPr>
          <p:cNvPr id="2" name="Title 1"/>
          <p:cNvSpPr>
            <a:spLocks noGrp="1"/>
          </p:cNvSpPr>
          <p:nvPr>
            <p:ph type="title"/>
          </p:nvPr>
        </p:nvSpPr>
        <p:spPr>
          <a:xfrm>
            <a:off x="1" y="1266825"/>
            <a:ext cx="4863724" cy="2029968"/>
          </a:xfrm>
        </p:spPr>
        <p:txBody>
          <a:bodyPr/>
          <a:lstStyle/>
          <a:p>
            <a:r>
              <a:rPr lang="en-US" dirty="0"/>
              <a:t>Digital transformation at Argonne national laboratory</a:t>
            </a:r>
          </a:p>
        </p:txBody>
      </p:sp>
      <p:sp>
        <p:nvSpPr>
          <p:cNvPr id="13" name="Text Placeholder 12"/>
          <p:cNvSpPr>
            <a:spLocks noGrp="1"/>
          </p:cNvSpPr>
          <p:nvPr>
            <p:ph type="body" sz="quarter" idx="12"/>
          </p:nvPr>
        </p:nvSpPr>
        <p:spPr/>
        <p:txBody>
          <a:bodyPr/>
          <a:lstStyle/>
          <a:p>
            <a:r>
              <a:rPr lang="en-US" dirty="0" err="1"/>
              <a:t>erhtjhtyhy</a:t>
            </a:r>
            <a:endParaRPr lang="en-US" dirty="0"/>
          </a:p>
        </p:txBody>
      </p:sp>
      <p:sp>
        <p:nvSpPr>
          <p:cNvPr id="4" name="Text Placeholder 3"/>
          <p:cNvSpPr>
            <a:spLocks noGrp="1"/>
          </p:cNvSpPr>
          <p:nvPr>
            <p:ph type="body" sz="quarter" idx="17"/>
          </p:nvPr>
        </p:nvSpPr>
        <p:spPr/>
        <p:txBody>
          <a:bodyPr/>
          <a:lstStyle/>
          <a:p>
            <a:r>
              <a:rPr lang="en-US" dirty="0"/>
              <a:t>JASON Partyka</a:t>
            </a:r>
          </a:p>
        </p:txBody>
      </p:sp>
      <p:sp>
        <p:nvSpPr>
          <p:cNvPr id="5" name="Text Placeholder 4"/>
          <p:cNvSpPr>
            <a:spLocks noGrp="1"/>
          </p:cNvSpPr>
          <p:nvPr>
            <p:ph type="body" sz="quarter" idx="18"/>
          </p:nvPr>
        </p:nvSpPr>
        <p:spPr/>
        <p:txBody>
          <a:bodyPr/>
          <a:lstStyle/>
          <a:p>
            <a:r>
              <a:rPr lang="en-US" dirty="0"/>
              <a:t>Argonne National Laboratory</a:t>
            </a:r>
          </a:p>
        </p:txBody>
      </p:sp>
      <p:sp>
        <p:nvSpPr>
          <p:cNvPr id="6" name="Text Placeholder 5"/>
          <p:cNvSpPr>
            <a:spLocks noGrp="1"/>
          </p:cNvSpPr>
          <p:nvPr>
            <p:ph type="body" sz="quarter" idx="19"/>
          </p:nvPr>
        </p:nvSpPr>
        <p:spPr/>
        <p:txBody>
          <a:bodyPr/>
          <a:lstStyle/>
          <a:p>
            <a:r>
              <a:rPr lang="en-US" dirty="0"/>
              <a:t>November 14, 2019</a:t>
            </a:r>
          </a:p>
        </p:txBody>
      </p:sp>
      <p:sp>
        <p:nvSpPr>
          <p:cNvPr id="10" name="Text Placeholder 3">
            <a:extLst>
              <a:ext uri="{FF2B5EF4-FFF2-40B4-BE49-F238E27FC236}">
                <a16:creationId xmlns:a16="http://schemas.microsoft.com/office/drawing/2014/main" id="{92ABC1A5-40D0-8B42-BCBC-432513FF4E00}"/>
              </a:ext>
            </a:extLst>
          </p:cNvPr>
          <p:cNvSpPr txBox="1">
            <a:spLocks/>
          </p:cNvSpPr>
          <p:nvPr/>
        </p:nvSpPr>
        <p:spPr>
          <a:xfrm>
            <a:off x="3949964" y="3526945"/>
            <a:ext cx="2692871" cy="203928"/>
          </a:xfrm>
          <a:prstGeom prst="rect">
            <a:avLst/>
          </a:prstGeom>
        </p:spPr>
        <p:txBody>
          <a:bodyPr vert="horz" lIns="0" tIns="0" rIns="0" bIns="0" rtlCol="0" anchor="b">
            <a:normAutofit lnSpcReduction="10000"/>
          </a:bodyPr>
          <a:lstStyle>
            <a:lvl1pPr marL="0" indent="0" algn="l" defTabSz="457200" rtl="0" eaLnBrk="1" latinLnBrk="0" hangingPunct="1">
              <a:spcBef>
                <a:spcPts val="600"/>
              </a:spcBef>
              <a:spcAft>
                <a:spcPts val="0"/>
              </a:spcAft>
              <a:buFont typeface="Wingdings" pitchFamily="2" charset="2"/>
              <a:buNone/>
              <a:defRPr sz="1400" b="1" kern="1200" cap="all" baseline="0">
                <a:solidFill>
                  <a:srgbClr val="47484A"/>
                </a:solidFill>
                <a:latin typeface="+mn-lt"/>
                <a:ea typeface="+mn-ea"/>
                <a:cs typeface="+mn-cs"/>
              </a:defRPr>
            </a:lvl1pPr>
            <a:lvl2pPr marL="0" indent="0" algn="l" defTabSz="457200" rtl="0" eaLnBrk="1" latinLnBrk="0" hangingPunct="1">
              <a:spcBef>
                <a:spcPts val="0"/>
              </a:spcBef>
              <a:spcAft>
                <a:spcPts val="0"/>
              </a:spcAft>
              <a:buFont typeface="Arial"/>
              <a:buNone/>
              <a:defRPr sz="1800" kern="1200">
                <a:solidFill>
                  <a:schemeClr val="tx1">
                    <a:lumMod val="50000"/>
                  </a:schemeClr>
                </a:solidFill>
                <a:latin typeface="+mn-lt"/>
                <a:ea typeface="+mn-ea"/>
                <a:cs typeface="+mn-cs"/>
              </a:defRPr>
            </a:lvl2pPr>
            <a:lvl3pPr marL="0" indent="0" algn="l" defTabSz="457200" rtl="0" eaLnBrk="1" latinLnBrk="0" hangingPunct="1">
              <a:spcBef>
                <a:spcPts val="1800"/>
              </a:spcBef>
              <a:spcAft>
                <a:spcPts val="0"/>
              </a:spcAft>
              <a:buFont typeface="Arial"/>
              <a:buNone/>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Bec white</a:t>
            </a:r>
          </a:p>
        </p:txBody>
      </p:sp>
      <p:sp>
        <p:nvSpPr>
          <p:cNvPr id="14" name="Text Placeholder 4">
            <a:extLst>
              <a:ext uri="{FF2B5EF4-FFF2-40B4-BE49-F238E27FC236}">
                <a16:creationId xmlns:a16="http://schemas.microsoft.com/office/drawing/2014/main" id="{D3C9970F-551D-F347-A7A3-8CEB5F2E3AF9}"/>
              </a:ext>
            </a:extLst>
          </p:cNvPr>
          <p:cNvSpPr txBox="1">
            <a:spLocks/>
          </p:cNvSpPr>
          <p:nvPr/>
        </p:nvSpPr>
        <p:spPr>
          <a:xfrm>
            <a:off x="3949964" y="3730873"/>
            <a:ext cx="2692871" cy="685800"/>
          </a:xfrm>
          <a:prstGeom prst="rect">
            <a:avLst/>
          </a:prstGeom>
        </p:spPr>
        <p:txBody>
          <a:bodyPr vert="horz" lIns="0" tIns="0" rIns="0" bIns="45720" rtlCol="0">
            <a:normAutofit/>
          </a:bodyPr>
          <a:lstStyle>
            <a:lvl1pPr marL="0" indent="0" algn="l" defTabSz="457200" rtl="0" eaLnBrk="1" latinLnBrk="0" hangingPunct="1">
              <a:lnSpc>
                <a:spcPct val="95000"/>
              </a:lnSpc>
              <a:spcBef>
                <a:spcPts val="0"/>
              </a:spcBef>
              <a:spcAft>
                <a:spcPts val="0"/>
              </a:spcAft>
              <a:buFont typeface="Wingdings" pitchFamily="2" charset="2"/>
              <a:buNone/>
              <a:defRPr sz="1400" kern="1200" baseline="0">
                <a:solidFill>
                  <a:srgbClr val="47484A"/>
                </a:solidFill>
                <a:latin typeface="+mn-lt"/>
                <a:ea typeface="+mn-ea"/>
                <a:cs typeface="+mn-cs"/>
              </a:defRPr>
            </a:lvl1pPr>
            <a:lvl2pPr marL="0" indent="0" algn="l" defTabSz="457200" rtl="0" eaLnBrk="1" latinLnBrk="0" hangingPunct="1">
              <a:spcBef>
                <a:spcPts val="1800"/>
              </a:spcBef>
              <a:spcAft>
                <a:spcPts val="0"/>
              </a:spcAft>
              <a:buFont typeface="Arial"/>
              <a:buNone/>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Palantir.net</a:t>
            </a:r>
            <a:endParaRPr lang="en-US" dirty="0"/>
          </a:p>
          <a:p>
            <a:endParaRPr lang="en-US" dirty="0"/>
          </a:p>
        </p:txBody>
      </p:sp>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August 2018</a:t>
            </a:r>
            <a:endParaRPr lang="en-US" dirty="0"/>
          </a:p>
        </p:txBody>
      </p:sp>
      <p:sp>
        <p:nvSpPr>
          <p:cNvPr id="3" name="Content Placeholder 2"/>
          <p:cNvSpPr>
            <a:spLocks noGrp="1"/>
          </p:cNvSpPr>
          <p:nvPr>
            <p:ph idx="1"/>
          </p:nvPr>
        </p:nvSpPr>
        <p:spPr/>
        <p:txBody>
          <a:bodyPr vert="horz" lIns="0" tIns="0" rIns="0" bIns="45720" rtlCol="0" anchor="t">
            <a:noAutofit/>
          </a:bodyPr>
          <a:lstStyle/>
          <a:p>
            <a:pPr lvl="1" indent="-236220">
              <a:buFont typeface="Arial" pitchFamily="2" charset="2"/>
              <a:buChar char="–"/>
            </a:pPr>
            <a:r>
              <a:rPr lang="en-US" dirty="0">
                <a:ea typeface="+mn-lt"/>
                <a:cs typeface="+mn-lt"/>
              </a:rPr>
              <a:t>Launched 11 months later than original timeline</a:t>
            </a:r>
          </a:p>
          <a:p>
            <a:pPr lvl="1" indent="-236220">
              <a:buFont typeface="Arial" pitchFamily="2" charset="2"/>
              <a:buChar char="–"/>
            </a:pPr>
            <a:r>
              <a:rPr lang="en-US" dirty="0">
                <a:ea typeface="+mn-lt"/>
                <a:cs typeface="+mn-lt"/>
              </a:rPr>
              <a:t>... with about 60% of the original scope</a:t>
            </a:r>
            <a:endParaRPr lang="en-US" dirty="0">
              <a:cs typeface="Arial"/>
            </a:endParaRPr>
          </a:p>
          <a:p>
            <a:pPr lvl="2">
              <a:buFont typeface="Arial" pitchFamily="2" charset="2"/>
              <a:buChar char="•"/>
            </a:pPr>
            <a:r>
              <a:rPr lang="en-US" dirty="0">
                <a:ea typeface="+mn-lt"/>
                <a:cs typeface="+mn-lt"/>
              </a:rPr>
              <a:t>Public site only</a:t>
            </a:r>
            <a:endParaRPr lang="en-US" dirty="0"/>
          </a:p>
          <a:p>
            <a:pPr lvl="2">
              <a:buFont typeface="Arial" pitchFamily="2" charset="2"/>
              <a:buChar char="•"/>
            </a:pPr>
            <a:r>
              <a:rPr lang="en-US" dirty="0">
                <a:cs typeface="Arial"/>
              </a:rPr>
              <a:t>No intranet</a:t>
            </a:r>
          </a:p>
          <a:p>
            <a:pPr lvl="2">
              <a:buFont typeface="Arial" pitchFamily="2" charset="2"/>
              <a:buChar char="•"/>
            </a:pPr>
            <a:r>
              <a:rPr lang="en-US" dirty="0">
                <a:cs typeface="Arial"/>
              </a:rPr>
              <a:t>No content syndication</a:t>
            </a:r>
          </a:p>
          <a:p>
            <a:pPr lvl="1" indent="-236220">
              <a:buFont typeface="Arial" pitchFamily="2" charset="2"/>
              <a:buChar char="–"/>
            </a:pPr>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9</a:t>
            </a:fld>
            <a:endParaRPr lang="en-US" dirty="0"/>
          </a:p>
        </p:txBody>
      </p:sp>
      <p:sp>
        <p:nvSpPr>
          <p:cNvPr id="4" name="Text Placeholder 3">
            <a:extLst>
              <a:ext uri="{FF2B5EF4-FFF2-40B4-BE49-F238E27FC236}">
                <a16:creationId xmlns:a16="http://schemas.microsoft.com/office/drawing/2014/main" id="{C594B618-CBBD-4A69-8C9B-93CD7545CE5C}"/>
              </a:ext>
            </a:extLst>
          </p:cNvPr>
          <p:cNvSpPr>
            <a:spLocks noGrp="1"/>
          </p:cNvSpPr>
          <p:nvPr>
            <p:ph type="body" sz="quarter" idx="12"/>
          </p:nvPr>
        </p:nvSpPr>
        <p:spPr>
          <a:xfrm>
            <a:off x="457201" y="1009911"/>
            <a:ext cx="8372901" cy="374786"/>
          </a:xfrm>
        </p:spPr>
        <p:txBody>
          <a:bodyPr vert="horz" lIns="0" tIns="0" rIns="0" bIns="0" rtlCol="0" anchor="t">
            <a:noAutofit/>
          </a:bodyPr>
          <a:lstStyle/>
          <a:p>
            <a:r>
              <a:rPr lang="en-US" dirty="0">
                <a:cs typeface="Arial"/>
              </a:rPr>
              <a:t>Relaunched www.anl.gov</a:t>
            </a:r>
            <a:endParaRPr lang="en-US" dirty="0"/>
          </a:p>
        </p:txBody>
      </p:sp>
    </p:spTree>
    <p:extLst>
      <p:ext uri="{BB962C8B-B14F-4D97-AF65-F5344CB8AC3E}">
        <p14:creationId xmlns:p14="http://schemas.microsoft.com/office/powerpoint/2010/main" val="2718224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A40F-A7E5-4467-B3DD-8C1A9B4E11CE}"/>
              </a:ext>
            </a:extLst>
          </p:cNvPr>
          <p:cNvSpPr>
            <a:spLocks noGrp="1"/>
          </p:cNvSpPr>
          <p:nvPr>
            <p:ph type="title"/>
          </p:nvPr>
        </p:nvSpPr>
        <p:spPr/>
        <p:txBody>
          <a:bodyPr/>
          <a:lstStyle/>
          <a:p>
            <a:r>
              <a:rPr lang="en-US" dirty="0">
                <a:cs typeface="Arial"/>
              </a:rPr>
              <a:t>site launch</a:t>
            </a:r>
            <a:endParaRPr lang="en-US" dirty="0"/>
          </a:p>
        </p:txBody>
      </p:sp>
      <p:sp>
        <p:nvSpPr>
          <p:cNvPr id="3" name="Content Placeholder 2">
            <a:extLst>
              <a:ext uri="{FF2B5EF4-FFF2-40B4-BE49-F238E27FC236}">
                <a16:creationId xmlns:a16="http://schemas.microsoft.com/office/drawing/2014/main" id="{D7877CA3-7DFA-4BA7-B6D3-9F77FC3224C2}"/>
              </a:ext>
            </a:extLst>
          </p:cNvPr>
          <p:cNvSpPr>
            <a:spLocks noGrp="1"/>
          </p:cNvSpPr>
          <p:nvPr>
            <p:ph idx="1"/>
          </p:nvPr>
        </p:nvSpPr>
        <p:spPr>
          <a:xfrm>
            <a:off x="457201" y="1393817"/>
            <a:ext cx="4178673" cy="3331611"/>
          </a:xfrm>
        </p:spPr>
        <p:txBody>
          <a:bodyPr vert="horz" lIns="0" tIns="0" rIns="0" bIns="45720" rtlCol="0" anchor="t">
            <a:noAutofit/>
          </a:bodyPr>
          <a:lstStyle/>
          <a:p>
            <a:pPr lvl="1" indent="-236220">
              <a:buFont typeface="Arial" pitchFamily="2" charset="2"/>
              <a:buChar char="–"/>
            </a:pPr>
            <a:r>
              <a:rPr lang="en-US" dirty="0">
                <a:ea typeface="+mn-lt"/>
                <a:cs typeface="+mn-lt"/>
              </a:rPr>
              <a:t>Beautiful new design </a:t>
            </a:r>
            <a:endParaRPr lang="en-US"/>
          </a:p>
          <a:p>
            <a:pPr lvl="1" indent="-236220">
              <a:buFont typeface="Arial" pitchFamily="2" charset="2"/>
              <a:buChar char="–"/>
            </a:pPr>
            <a:r>
              <a:rPr lang="en-US" dirty="0">
                <a:ea typeface="+mn-lt"/>
                <a:cs typeface="+mn-lt"/>
              </a:rPr>
              <a:t>Authentication and data integrations with other systems </a:t>
            </a:r>
            <a:endParaRPr lang="en-US"/>
          </a:p>
          <a:p>
            <a:pPr lvl="1" indent="-236220">
              <a:buFont typeface="Arial" pitchFamily="2" charset="2"/>
              <a:buChar char="–"/>
            </a:pPr>
            <a:r>
              <a:rPr lang="en-US" dirty="0">
                <a:ea typeface="+mn-lt"/>
                <a:cs typeface="+mn-lt"/>
              </a:rPr>
              <a:t>Robust testing </a:t>
            </a:r>
            <a:endParaRPr lang="en-US"/>
          </a:p>
          <a:p>
            <a:pPr lvl="1" indent="-236220">
              <a:buFont typeface="Arial" pitchFamily="2" charset="2"/>
              <a:buChar char="–"/>
            </a:pPr>
            <a:r>
              <a:rPr lang="en-US" dirty="0">
                <a:ea typeface="+mn-lt"/>
                <a:cs typeface="+mn-lt"/>
              </a:rPr>
              <a:t>Included reusable platform for future work</a:t>
            </a:r>
            <a:endParaRPr lang="en-US" dirty="0"/>
          </a:p>
          <a:p>
            <a:pPr marL="172720" indent="-172720"/>
            <a:endParaRPr lang="en-US" dirty="0">
              <a:cs typeface="Arial"/>
            </a:endParaRPr>
          </a:p>
        </p:txBody>
      </p:sp>
      <p:sp>
        <p:nvSpPr>
          <p:cNvPr id="5" name="Slide Number Placeholder 4">
            <a:extLst>
              <a:ext uri="{FF2B5EF4-FFF2-40B4-BE49-F238E27FC236}">
                <a16:creationId xmlns:a16="http://schemas.microsoft.com/office/drawing/2014/main" id="{4EE7E7D1-197C-491D-A1DD-4277980C0BAB}"/>
              </a:ext>
            </a:extLst>
          </p:cNvPr>
          <p:cNvSpPr>
            <a:spLocks noGrp="1"/>
          </p:cNvSpPr>
          <p:nvPr>
            <p:ph type="sldNum" sz="quarter" idx="13"/>
          </p:nvPr>
        </p:nvSpPr>
        <p:spPr/>
        <p:txBody>
          <a:bodyPr/>
          <a:lstStyle/>
          <a:p>
            <a:fld id="{AEFAAC5A-9C4F-4278-920D-DF2BAB595749}" type="slidenum">
              <a:rPr lang="en-US" smtClean="0"/>
              <a:pPr/>
              <a:t>10</a:t>
            </a:fld>
            <a:endParaRPr lang="en-US" dirty="0"/>
          </a:p>
        </p:txBody>
      </p:sp>
      <p:sp>
        <p:nvSpPr>
          <p:cNvPr id="7" name="Text Placeholder 6">
            <a:extLst>
              <a:ext uri="{FF2B5EF4-FFF2-40B4-BE49-F238E27FC236}">
                <a16:creationId xmlns:a16="http://schemas.microsoft.com/office/drawing/2014/main" id="{E88152D3-17B5-44FD-B27A-10148244D723}"/>
              </a:ext>
            </a:extLst>
          </p:cNvPr>
          <p:cNvSpPr>
            <a:spLocks noGrp="1"/>
          </p:cNvSpPr>
          <p:nvPr>
            <p:ph type="body" sz="quarter" idx="12"/>
          </p:nvPr>
        </p:nvSpPr>
        <p:spPr/>
        <p:txBody>
          <a:bodyPr vert="horz" lIns="0" tIns="0" rIns="0" bIns="0" rtlCol="0" anchor="t">
            <a:noAutofit/>
          </a:bodyPr>
          <a:lstStyle/>
          <a:p>
            <a:r>
              <a:rPr lang="en-US" dirty="0">
                <a:cs typeface="Arial"/>
              </a:rPr>
              <a:t>www.anl.gov</a:t>
            </a:r>
            <a:endParaRPr lang="en-US" dirty="0"/>
          </a:p>
        </p:txBody>
      </p:sp>
      <p:pic>
        <p:nvPicPr>
          <p:cNvPr id="4" name="Picture 5" descr="A screenshot of a cell phone&#10;&#10;Description generated with very high confidence">
            <a:extLst>
              <a:ext uri="{FF2B5EF4-FFF2-40B4-BE49-F238E27FC236}">
                <a16:creationId xmlns:a16="http://schemas.microsoft.com/office/drawing/2014/main" id="{9AADE0CF-4987-4214-9D97-000F0D36A14D}"/>
              </a:ext>
            </a:extLst>
          </p:cNvPr>
          <p:cNvPicPr>
            <a:picLocks noChangeAspect="1"/>
          </p:cNvPicPr>
          <p:nvPr/>
        </p:nvPicPr>
        <p:blipFill>
          <a:blip r:embed="rId3"/>
          <a:stretch>
            <a:fillRect/>
          </a:stretch>
        </p:blipFill>
        <p:spPr>
          <a:xfrm>
            <a:off x="4812030" y="221254"/>
            <a:ext cx="4057650" cy="438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6736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6B2E75-EFFB-468B-B055-FCF2A734A492}"/>
              </a:ext>
            </a:extLst>
          </p:cNvPr>
          <p:cNvSpPr>
            <a:spLocks noGrp="1"/>
          </p:cNvSpPr>
          <p:nvPr>
            <p:ph type="body" sz="quarter" idx="10"/>
          </p:nvPr>
        </p:nvSpPr>
        <p:spPr/>
        <p:txBody>
          <a:bodyPr/>
          <a:lstStyle/>
          <a:p>
            <a:r>
              <a:rPr lang="en-US" b="0" dirty="0">
                <a:ea typeface="+mn-lt"/>
                <a:cs typeface="+mn-lt"/>
              </a:rPr>
              <a:t>However there were a few challenges!</a:t>
            </a:r>
            <a:endParaRPr lang="en-US" dirty="0"/>
          </a:p>
        </p:txBody>
      </p:sp>
    </p:spTree>
    <p:extLst>
      <p:ext uri="{BB962C8B-B14F-4D97-AF65-F5344CB8AC3E}">
        <p14:creationId xmlns:p14="http://schemas.microsoft.com/office/powerpoint/2010/main" val="1400928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Challenge 1: </a:t>
            </a:r>
          </a:p>
        </p:txBody>
      </p:sp>
      <p:sp>
        <p:nvSpPr>
          <p:cNvPr id="3" name="Content Placeholder 2"/>
          <p:cNvSpPr>
            <a:spLocks noGrp="1"/>
          </p:cNvSpPr>
          <p:nvPr>
            <p:ph idx="1"/>
          </p:nvPr>
        </p:nvSpPr>
        <p:spPr/>
        <p:txBody>
          <a:bodyPr vert="horz" lIns="0" tIns="0" rIns="0" bIns="45720" rtlCol="0" anchor="t">
            <a:noAutofit/>
          </a:bodyPr>
          <a:lstStyle/>
          <a:p>
            <a:pPr lvl="1" indent="-236220">
              <a:buFont typeface="Arial" pitchFamily="2" charset="2"/>
              <a:buChar char="–"/>
            </a:pPr>
            <a:r>
              <a:rPr lang="en-US" sz="2400" dirty="0">
                <a:ea typeface="+mn-lt"/>
                <a:cs typeface="+mn-lt"/>
              </a:rPr>
              <a:t>What happens to the other 40% of the planned functionality?</a:t>
            </a:r>
            <a:endParaRPr lang="en-US" sz="2400" b="1" dirty="0">
              <a:cs typeface="Arial"/>
            </a:endParaRPr>
          </a:p>
          <a:p>
            <a:pPr lvl="1" indent="-236220">
              <a:buFont typeface="Arial" pitchFamily="2" charset="2"/>
              <a:buChar char="–"/>
            </a:pPr>
            <a:r>
              <a:rPr lang="en-US" sz="2400" dirty="0">
                <a:ea typeface="+mn-lt"/>
                <a:cs typeface="+mn-lt"/>
              </a:rPr>
              <a:t>Now we maintain this...</a:t>
            </a:r>
            <a:endParaRPr lang="en-US" dirty="0"/>
          </a:p>
          <a:p>
            <a:pPr lvl="2">
              <a:buFont typeface="Arial" pitchFamily="2" charset="2"/>
              <a:buChar char="•"/>
            </a:pPr>
            <a:endParaRPr lang="en-US" sz="2400" b="1"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12</a:t>
            </a:fld>
            <a:endParaRPr lang="en-US" dirty="0"/>
          </a:p>
        </p:txBody>
      </p:sp>
      <p:sp>
        <p:nvSpPr>
          <p:cNvPr id="4" name="Text Placeholder 6">
            <a:extLst>
              <a:ext uri="{FF2B5EF4-FFF2-40B4-BE49-F238E27FC236}">
                <a16:creationId xmlns:a16="http://schemas.microsoft.com/office/drawing/2014/main" id="{B58180C7-BE1F-403F-9D1D-4275D7D2F504}"/>
              </a:ext>
            </a:extLst>
          </p:cNvPr>
          <p:cNvSpPr>
            <a:spLocks noGrp="1"/>
          </p:cNvSpPr>
          <p:nvPr>
            <p:ph type="body" sz="quarter" idx="12"/>
          </p:nvPr>
        </p:nvSpPr>
        <p:spPr>
          <a:xfrm>
            <a:off x="457201" y="1009911"/>
            <a:ext cx="8372901" cy="374786"/>
          </a:xfrm>
        </p:spPr>
        <p:txBody>
          <a:bodyPr vert="horz" lIns="0" tIns="0" rIns="0" bIns="0" rtlCol="0" anchor="t">
            <a:noAutofit/>
          </a:bodyPr>
          <a:lstStyle/>
          <a:p>
            <a:r>
              <a:rPr lang="en-US" dirty="0">
                <a:cs typeface="Arial"/>
              </a:rPr>
              <a:t>Launch cliff</a:t>
            </a:r>
            <a:endParaRPr lang="en-US" dirty="0"/>
          </a:p>
        </p:txBody>
      </p:sp>
    </p:spTree>
    <p:extLst>
      <p:ext uri="{BB962C8B-B14F-4D97-AF65-F5344CB8AC3E}">
        <p14:creationId xmlns:p14="http://schemas.microsoft.com/office/powerpoint/2010/main" val="413827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Challenge 2:</a:t>
            </a:r>
            <a:endParaRPr lang="en-US" sz="2000" b="0" dirty="0">
              <a:ea typeface="+mj-lt"/>
              <a:cs typeface="+mj-lt"/>
            </a:endParaRPr>
          </a:p>
        </p:txBody>
      </p:sp>
      <p:sp>
        <p:nvSpPr>
          <p:cNvPr id="3" name="Content Placeholder 2"/>
          <p:cNvSpPr>
            <a:spLocks noGrp="1"/>
          </p:cNvSpPr>
          <p:nvPr>
            <p:ph idx="1"/>
          </p:nvPr>
        </p:nvSpPr>
        <p:spPr/>
        <p:txBody>
          <a:bodyPr vert="horz" lIns="0" tIns="0" rIns="0" bIns="45720" rtlCol="0" anchor="t">
            <a:noAutofit/>
          </a:bodyPr>
          <a:lstStyle/>
          <a:p>
            <a:pPr lvl="1" indent="-236220">
              <a:buFont typeface="Arial" pitchFamily="2" charset="2"/>
              <a:buChar char="–"/>
            </a:pPr>
            <a:r>
              <a:rPr lang="en-US" sz="2400" dirty="0">
                <a:ea typeface="+mn-lt"/>
                <a:cs typeface="+mn-lt"/>
              </a:rPr>
              <a:t>Since we launched without the intranet, content managers were adding news and events in 2 locations (public site and separate, preexisting internal news site)</a:t>
            </a:r>
            <a:endParaRPr lang="en-US" sz="2400" dirty="0">
              <a:cs typeface="Arial"/>
            </a:endParaRPr>
          </a:p>
          <a:p>
            <a:pPr lvl="1" indent="-236220">
              <a:buFont typeface="Arial" pitchFamily="2" charset="2"/>
              <a:buChar char="–"/>
            </a:pPr>
            <a:r>
              <a:rPr lang="en-US" sz="2400" dirty="0">
                <a:ea typeface="+mn-lt"/>
                <a:cs typeface="+mn-lt"/>
              </a:rPr>
              <a:t>Host of digital services are still there</a:t>
            </a:r>
            <a:endParaRPr lang="en-US" dirty="0"/>
          </a:p>
          <a:p>
            <a:pPr lvl="1" indent="-236220">
              <a:buFont typeface="Arial" pitchFamily="2" charset="2"/>
              <a:buChar char="–"/>
            </a:pPr>
            <a:r>
              <a:rPr lang="en-US" sz="2400" dirty="0">
                <a:ea typeface="+mn-lt"/>
                <a:cs typeface="+mn-lt"/>
              </a:rPr>
              <a:t>User feedback was: "Nice site, but I'm frustrated with X"</a:t>
            </a:r>
            <a:endParaRPr lang="en-US" dirty="0"/>
          </a:p>
          <a:p>
            <a:pPr lvl="1" indent="-236220">
              <a:buFont typeface="Arial" pitchFamily="2" charset="2"/>
              <a:buChar char="–"/>
            </a:pPr>
            <a:endParaRPr lang="en-US" sz="2400" dirty="0">
              <a:cs typeface="Arial"/>
            </a:endParaRPr>
          </a:p>
          <a:p>
            <a:pPr lvl="2">
              <a:buFont typeface="Arial" pitchFamily="2" charset="2"/>
              <a:buChar char="•"/>
            </a:pPr>
            <a:endParaRPr lang="en-US" sz="2400" b="1"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13</a:t>
            </a:fld>
            <a:endParaRPr lang="en-US" dirty="0"/>
          </a:p>
        </p:txBody>
      </p:sp>
      <p:sp>
        <p:nvSpPr>
          <p:cNvPr id="4" name="Text Placeholder 6">
            <a:extLst>
              <a:ext uri="{FF2B5EF4-FFF2-40B4-BE49-F238E27FC236}">
                <a16:creationId xmlns:a16="http://schemas.microsoft.com/office/drawing/2014/main" id="{2BED9A7E-2DB5-4D2A-ADFC-93C477C26A1A}"/>
              </a:ext>
            </a:extLst>
          </p:cNvPr>
          <p:cNvSpPr>
            <a:spLocks noGrp="1"/>
          </p:cNvSpPr>
          <p:nvPr>
            <p:ph type="body" sz="quarter" idx="12"/>
          </p:nvPr>
        </p:nvSpPr>
        <p:spPr>
          <a:xfrm>
            <a:off x="457201" y="1009911"/>
            <a:ext cx="8372901" cy="374786"/>
          </a:xfrm>
        </p:spPr>
        <p:txBody>
          <a:bodyPr vert="horz" lIns="0" tIns="0" rIns="0" bIns="0" rtlCol="0" anchor="t">
            <a:noAutofit/>
          </a:bodyPr>
          <a:lstStyle/>
          <a:p>
            <a:r>
              <a:rPr lang="en-US" dirty="0">
                <a:cs typeface="Arial"/>
              </a:rPr>
              <a:t>Daily complexity for content managers and end users</a:t>
            </a:r>
            <a:endParaRPr lang="en-US" dirty="0"/>
          </a:p>
        </p:txBody>
      </p:sp>
    </p:spTree>
    <p:extLst>
      <p:ext uri="{BB962C8B-B14F-4D97-AF65-F5344CB8AC3E}">
        <p14:creationId xmlns:p14="http://schemas.microsoft.com/office/powerpoint/2010/main" val="2924959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Challenge 3:</a:t>
            </a:r>
            <a:endParaRPr lang="en-US" sz="2000" b="0" dirty="0">
              <a:ea typeface="+mj-lt"/>
              <a:cs typeface="+mj-lt"/>
            </a:endParaRPr>
          </a:p>
        </p:txBody>
      </p:sp>
      <p:sp>
        <p:nvSpPr>
          <p:cNvPr id="3" name="Content Placeholder 2"/>
          <p:cNvSpPr>
            <a:spLocks noGrp="1"/>
          </p:cNvSpPr>
          <p:nvPr>
            <p:ph idx="1"/>
          </p:nvPr>
        </p:nvSpPr>
        <p:spPr/>
        <p:txBody>
          <a:bodyPr vert="horz" lIns="0" tIns="0" rIns="0" bIns="45720" rtlCol="0" anchor="t">
            <a:noAutofit/>
          </a:bodyPr>
          <a:lstStyle/>
          <a:p>
            <a:pPr lvl="1" indent="-236220">
              <a:buFont typeface="Arial" pitchFamily="2" charset="2"/>
              <a:buChar char="–"/>
            </a:pPr>
            <a:r>
              <a:rPr lang="en-US" sz="2400" dirty="0">
                <a:ea typeface="+mn-lt"/>
                <a:cs typeface="+mn-lt"/>
              </a:rPr>
              <a:t>Planned a 6 month project, turned into an 17 month project</a:t>
            </a:r>
            <a:endParaRPr lang="en-US" sz="2400" dirty="0">
              <a:cs typeface="Arial"/>
            </a:endParaRPr>
          </a:p>
          <a:p>
            <a:pPr lvl="1" indent="-236220">
              <a:buFont typeface="Arial" pitchFamily="2" charset="2"/>
              <a:buChar char="–"/>
            </a:pPr>
            <a:r>
              <a:rPr lang="en-US" sz="2400" dirty="0">
                <a:ea typeface="+mn-lt"/>
                <a:cs typeface="+mn-lt"/>
              </a:rPr>
              <a:t>Original feature set didn't survive the process</a:t>
            </a:r>
            <a:endParaRPr lang="en-US" dirty="0"/>
          </a:p>
          <a:p>
            <a:pPr lvl="1" indent="-236220">
              <a:buFont typeface="Arial" pitchFamily="2" charset="2"/>
              <a:buChar char="–"/>
            </a:pPr>
            <a:endParaRPr lang="en-US" sz="2400"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14</a:t>
            </a:fld>
            <a:endParaRPr lang="en-US" dirty="0"/>
          </a:p>
        </p:txBody>
      </p:sp>
      <p:sp>
        <p:nvSpPr>
          <p:cNvPr id="4" name="Text Placeholder 6">
            <a:extLst>
              <a:ext uri="{FF2B5EF4-FFF2-40B4-BE49-F238E27FC236}">
                <a16:creationId xmlns:a16="http://schemas.microsoft.com/office/drawing/2014/main" id="{683B1DFA-BC53-45E8-A767-7498F150B579}"/>
              </a:ext>
            </a:extLst>
          </p:cNvPr>
          <p:cNvSpPr>
            <a:spLocks noGrp="1"/>
          </p:cNvSpPr>
          <p:nvPr>
            <p:ph type="body" sz="quarter" idx="12"/>
          </p:nvPr>
        </p:nvSpPr>
        <p:spPr>
          <a:xfrm>
            <a:off x="457201" y="1009911"/>
            <a:ext cx="8372901" cy="374786"/>
          </a:xfrm>
        </p:spPr>
        <p:txBody>
          <a:bodyPr vert="horz" lIns="0" tIns="0" rIns="0" bIns="0" rtlCol="0" anchor="t">
            <a:noAutofit/>
          </a:bodyPr>
          <a:lstStyle/>
          <a:p>
            <a:r>
              <a:rPr lang="en-US" dirty="0">
                <a:cs typeface="Arial"/>
              </a:rPr>
              <a:t>Expanded timeline + reduced scope</a:t>
            </a:r>
            <a:endParaRPr lang="en-US" dirty="0"/>
          </a:p>
        </p:txBody>
      </p:sp>
    </p:spTree>
    <p:extLst>
      <p:ext uri="{BB962C8B-B14F-4D97-AF65-F5344CB8AC3E}">
        <p14:creationId xmlns:p14="http://schemas.microsoft.com/office/powerpoint/2010/main" val="2745320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AB71-73E2-47E8-AF89-C35A07E7E89B}"/>
              </a:ext>
            </a:extLst>
          </p:cNvPr>
          <p:cNvSpPr>
            <a:spLocks noGrp="1"/>
          </p:cNvSpPr>
          <p:nvPr>
            <p:ph type="title"/>
          </p:nvPr>
        </p:nvSpPr>
        <p:spPr/>
        <p:txBody>
          <a:bodyPr/>
          <a:lstStyle/>
          <a:p>
            <a:r>
              <a:rPr lang="en-US" dirty="0">
                <a:cs typeface="Arial"/>
              </a:rPr>
              <a:t>our latest project, the intranet site</a:t>
            </a:r>
            <a:endParaRPr lang="en-US" dirty="0"/>
          </a:p>
        </p:txBody>
      </p:sp>
      <p:sp>
        <p:nvSpPr>
          <p:cNvPr id="3" name="Content Placeholder 2">
            <a:extLst>
              <a:ext uri="{FF2B5EF4-FFF2-40B4-BE49-F238E27FC236}">
                <a16:creationId xmlns:a16="http://schemas.microsoft.com/office/drawing/2014/main" id="{CF37F053-8349-4D1F-8E89-4D6F790C0FFF}"/>
              </a:ext>
            </a:extLst>
          </p:cNvPr>
          <p:cNvSpPr>
            <a:spLocks noGrp="1"/>
          </p:cNvSpPr>
          <p:nvPr>
            <p:ph idx="1"/>
          </p:nvPr>
        </p:nvSpPr>
        <p:spPr/>
        <p:txBody>
          <a:bodyPr vert="horz" lIns="0" tIns="0" rIns="0" bIns="45720" rtlCol="0" anchor="t">
            <a:noAutofit/>
          </a:bodyPr>
          <a:lstStyle/>
          <a:p>
            <a:pPr lvl="1" indent="-236220">
              <a:buFont typeface="Arial" pitchFamily="2" charset="2"/>
              <a:buChar char="–"/>
            </a:pPr>
            <a:r>
              <a:rPr lang="en-US" sz="2400" dirty="0">
                <a:ea typeface="+mn-lt"/>
                <a:cs typeface="+mn-lt"/>
              </a:rPr>
              <a:t>Planned a 6 month project, completed in 8 months</a:t>
            </a:r>
            <a:endParaRPr lang="en-US" sz="2400" dirty="0">
              <a:cs typeface="Arial"/>
            </a:endParaRPr>
          </a:p>
          <a:p>
            <a:pPr lvl="1" indent="-236220">
              <a:buFont typeface="Arial" pitchFamily="2" charset="2"/>
              <a:buChar char="–"/>
            </a:pPr>
            <a:r>
              <a:rPr lang="en-US" sz="2400" dirty="0">
                <a:ea typeface="+mn-lt"/>
                <a:cs typeface="+mn-lt"/>
              </a:rPr>
              <a:t>95% of original feature set</a:t>
            </a:r>
            <a:endParaRPr lang="en-US" sz="2400" dirty="0"/>
          </a:p>
          <a:p>
            <a:pPr lvl="1" indent="-236220">
              <a:buFont typeface="Arial" pitchFamily="2" charset="2"/>
              <a:buChar char="–"/>
            </a:pPr>
            <a:r>
              <a:rPr lang="en-US" sz="2400" dirty="0">
                <a:ea typeface="+mn-lt"/>
                <a:cs typeface="+mn-lt"/>
              </a:rPr>
              <a:t>Focus on reducing complexity for users</a:t>
            </a:r>
          </a:p>
          <a:p>
            <a:pPr lvl="1" indent="-236220">
              <a:buFont typeface="Arial" pitchFamily="2" charset="2"/>
              <a:buChar char="–"/>
            </a:pPr>
            <a:r>
              <a:rPr lang="en-US" sz="2400" dirty="0">
                <a:ea typeface="+mn-lt"/>
                <a:cs typeface="+mn-lt"/>
              </a:rPr>
              <a:t>User feedback was: "This is awesome"</a:t>
            </a:r>
            <a:endParaRPr lang="en-US" sz="2400" dirty="0"/>
          </a:p>
          <a:p>
            <a:pPr marL="172720" indent="-172720"/>
            <a:endParaRPr lang="en-US" sz="2400" dirty="0">
              <a:cs typeface="Arial"/>
            </a:endParaRPr>
          </a:p>
        </p:txBody>
      </p:sp>
      <p:sp>
        <p:nvSpPr>
          <p:cNvPr id="4" name="Text Placeholder 3">
            <a:extLst>
              <a:ext uri="{FF2B5EF4-FFF2-40B4-BE49-F238E27FC236}">
                <a16:creationId xmlns:a16="http://schemas.microsoft.com/office/drawing/2014/main" id="{3B662075-8929-4CAB-9AAE-1F3CB78F910F}"/>
              </a:ext>
            </a:extLst>
          </p:cNvPr>
          <p:cNvSpPr>
            <a:spLocks noGrp="1"/>
          </p:cNvSpPr>
          <p:nvPr>
            <p:ph type="body" sz="quarter" idx="12"/>
          </p:nvPr>
        </p:nvSpPr>
        <p:spPr/>
        <p:txBody>
          <a:bodyPr vert="horz" lIns="0" tIns="0" rIns="0" bIns="0" rtlCol="0" anchor="t">
            <a:noAutofit/>
          </a:bodyPr>
          <a:lstStyle/>
          <a:p>
            <a:r>
              <a:rPr lang="en-US" dirty="0">
                <a:cs typeface="Arial"/>
              </a:rPr>
              <a:t>May 2019 – December 2019</a:t>
            </a:r>
            <a:endParaRPr lang="en-US" dirty="0"/>
          </a:p>
        </p:txBody>
      </p:sp>
      <p:sp>
        <p:nvSpPr>
          <p:cNvPr id="5" name="Slide Number Placeholder 4">
            <a:extLst>
              <a:ext uri="{FF2B5EF4-FFF2-40B4-BE49-F238E27FC236}">
                <a16:creationId xmlns:a16="http://schemas.microsoft.com/office/drawing/2014/main" id="{F869A78A-B743-4098-98DD-7F3F4B1A7B49}"/>
              </a:ext>
            </a:extLst>
          </p:cNvPr>
          <p:cNvSpPr>
            <a:spLocks noGrp="1"/>
          </p:cNvSpPr>
          <p:nvPr>
            <p:ph type="sldNum" sz="quarter" idx="13"/>
          </p:nvPr>
        </p:nvSpPr>
        <p:spPr/>
        <p:txBody>
          <a:bodyPr/>
          <a:lstStyle/>
          <a:p>
            <a:fld id="{AEFAAC5A-9C4F-4278-920D-DF2BAB595749}" type="slidenum">
              <a:rPr lang="en-US" smtClean="0"/>
              <a:pPr/>
              <a:t>15</a:t>
            </a:fld>
            <a:endParaRPr lang="en-US" dirty="0"/>
          </a:p>
        </p:txBody>
      </p:sp>
    </p:spTree>
    <p:extLst>
      <p:ext uri="{BB962C8B-B14F-4D97-AF65-F5344CB8AC3E}">
        <p14:creationId xmlns:p14="http://schemas.microsoft.com/office/powerpoint/2010/main" val="4093143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F536-6C1C-4DB9-9ABB-D5C211A263F5}"/>
              </a:ext>
            </a:extLst>
          </p:cNvPr>
          <p:cNvSpPr>
            <a:spLocks noGrp="1"/>
          </p:cNvSpPr>
          <p:nvPr>
            <p:ph type="title"/>
          </p:nvPr>
        </p:nvSpPr>
        <p:spPr/>
        <p:txBody>
          <a:bodyPr/>
          <a:lstStyle/>
          <a:p>
            <a:r>
              <a:rPr lang="en-US" dirty="0">
                <a:cs typeface="Arial"/>
              </a:rPr>
              <a:t>How did we do that?</a:t>
            </a:r>
            <a:endParaRPr lang="en-US" dirty="0"/>
          </a:p>
        </p:txBody>
      </p:sp>
      <p:sp>
        <p:nvSpPr>
          <p:cNvPr id="3" name="Content Placeholder 2">
            <a:extLst>
              <a:ext uri="{FF2B5EF4-FFF2-40B4-BE49-F238E27FC236}">
                <a16:creationId xmlns:a16="http://schemas.microsoft.com/office/drawing/2014/main" id="{C11D11F0-98EE-4C57-86C2-42F453ADA0E1}"/>
              </a:ext>
            </a:extLst>
          </p:cNvPr>
          <p:cNvSpPr>
            <a:spLocks noGrp="1"/>
          </p:cNvSpPr>
          <p:nvPr>
            <p:ph idx="1"/>
          </p:nvPr>
        </p:nvSpPr>
        <p:spPr/>
        <p:txBody>
          <a:bodyPr vert="horz" lIns="0" tIns="0" rIns="0" bIns="45720" rtlCol="0" anchor="t">
            <a:noAutofit/>
          </a:bodyPr>
          <a:lstStyle/>
          <a:p>
            <a:pPr lvl="1" indent="-236220">
              <a:buFont typeface="Arial" pitchFamily="2" charset="2"/>
              <a:buChar char="–"/>
            </a:pPr>
            <a:r>
              <a:rPr lang="en-US" sz="2400" dirty="0">
                <a:ea typeface="+mn-lt"/>
                <a:cs typeface="+mn-lt"/>
              </a:rPr>
              <a:t>Built a well-tested web platform (</a:t>
            </a:r>
            <a:r>
              <a:rPr lang="en-US" sz="2400" dirty="0">
                <a:ea typeface="+mn-lt"/>
                <a:cs typeface="+mn-lt"/>
                <a:hlinkClick r:id="rId3"/>
              </a:rPr>
              <a:t>www.anl.gov</a:t>
            </a:r>
            <a:r>
              <a:rPr lang="en-US" sz="2400" dirty="0">
                <a:ea typeface="+mn-lt"/>
                <a:cs typeface="+mn-lt"/>
              </a:rPr>
              <a:t> launch)</a:t>
            </a:r>
          </a:p>
          <a:p>
            <a:pPr lvl="1" indent="-236220">
              <a:buFont typeface="Arial" pitchFamily="2" charset="2"/>
              <a:buChar char="–"/>
            </a:pPr>
            <a:r>
              <a:rPr lang="en-US" sz="2400" dirty="0">
                <a:ea typeface="+mn-lt"/>
                <a:cs typeface="+mn-lt"/>
              </a:rPr>
              <a:t>Integrated with internal systems</a:t>
            </a:r>
            <a:endParaRPr lang="en-US" sz="2400" dirty="0">
              <a:cs typeface="Arial"/>
            </a:endParaRPr>
          </a:p>
          <a:p>
            <a:pPr lvl="1" indent="-236220">
              <a:buFont typeface="Arial" pitchFamily="2" charset="2"/>
              <a:buChar char="–"/>
            </a:pPr>
            <a:r>
              <a:rPr lang="en-US" sz="2400" dirty="0">
                <a:ea typeface="+mn-lt"/>
                <a:cs typeface="+mn-lt"/>
              </a:rPr>
              <a:t>Created a feedback cycles and transparency with lowercase "a" agile</a:t>
            </a:r>
            <a:endParaRPr lang="en-US" sz="2400" dirty="0"/>
          </a:p>
          <a:p>
            <a:pPr marL="172720" indent="-172720"/>
            <a:endParaRPr lang="en-US" sz="2400" dirty="0">
              <a:cs typeface="Arial"/>
            </a:endParaRPr>
          </a:p>
        </p:txBody>
      </p:sp>
      <p:sp>
        <p:nvSpPr>
          <p:cNvPr id="5" name="Slide Number Placeholder 4">
            <a:extLst>
              <a:ext uri="{FF2B5EF4-FFF2-40B4-BE49-F238E27FC236}">
                <a16:creationId xmlns:a16="http://schemas.microsoft.com/office/drawing/2014/main" id="{5BE1A4DC-5C3D-4364-867D-2DA558C401DD}"/>
              </a:ext>
            </a:extLst>
          </p:cNvPr>
          <p:cNvSpPr>
            <a:spLocks noGrp="1"/>
          </p:cNvSpPr>
          <p:nvPr>
            <p:ph type="sldNum" sz="quarter" idx="13"/>
          </p:nvPr>
        </p:nvSpPr>
        <p:spPr/>
        <p:txBody>
          <a:bodyPr/>
          <a:lstStyle/>
          <a:p>
            <a:fld id="{AEFAAC5A-9C4F-4278-920D-DF2BAB595749}" type="slidenum">
              <a:rPr lang="en-US" smtClean="0"/>
              <a:pPr/>
              <a:t>16</a:t>
            </a:fld>
            <a:endParaRPr lang="en-US" dirty="0"/>
          </a:p>
        </p:txBody>
      </p:sp>
    </p:spTree>
    <p:extLst>
      <p:ext uri="{BB962C8B-B14F-4D97-AF65-F5344CB8AC3E}">
        <p14:creationId xmlns:p14="http://schemas.microsoft.com/office/powerpoint/2010/main" val="3469544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48BC3-2C22-493A-ACED-24A6D04D062C}"/>
              </a:ext>
            </a:extLst>
          </p:cNvPr>
          <p:cNvSpPr>
            <a:spLocks noGrp="1"/>
          </p:cNvSpPr>
          <p:nvPr>
            <p:ph type="body" sz="quarter" idx="10"/>
          </p:nvPr>
        </p:nvSpPr>
        <p:spPr/>
        <p:txBody>
          <a:bodyPr/>
          <a:lstStyle/>
          <a:p>
            <a:r>
              <a:rPr lang="en-US" dirty="0">
                <a:cs typeface="Arial"/>
              </a:rPr>
              <a:t>How building a platform transformed the web at Argonne National Laboratory</a:t>
            </a:r>
            <a:endParaRPr lang="en-US" dirty="0"/>
          </a:p>
        </p:txBody>
      </p:sp>
    </p:spTree>
    <p:extLst>
      <p:ext uri="{BB962C8B-B14F-4D97-AF65-F5344CB8AC3E}">
        <p14:creationId xmlns:p14="http://schemas.microsoft.com/office/powerpoint/2010/main" val="1599093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5151-4E69-43AE-B062-2D6C078AAC66}"/>
              </a:ext>
            </a:extLst>
          </p:cNvPr>
          <p:cNvSpPr>
            <a:spLocks noGrp="1"/>
          </p:cNvSpPr>
          <p:nvPr>
            <p:ph type="title"/>
          </p:nvPr>
        </p:nvSpPr>
        <p:spPr/>
        <p:txBody>
          <a:bodyPr/>
          <a:lstStyle/>
          <a:p>
            <a:r>
              <a:rPr lang="en-US" dirty="0">
                <a:cs typeface="Arial"/>
              </a:rPr>
              <a:t>How building a platform transformed our web work</a:t>
            </a:r>
            <a:endParaRPr lang="en-US" dirty="0"/>
          </a:p>
        </p:txBody>
      </p:sp>
      <p:sp>
        <p:nvSpPr>
          <p:cNvPr id="3" name="Content Placeholder 2">
            <a:extLst>
              <a:ext uri="{FF2B5EF4-FFF2-40B4-BE49-F238E27FC236}">
                <a16:creationId xmlns:a16="http://schemas.microsoft.com/office/drawing/2014/main" id="{7CDABDE2-89AC-45A0-B499-73B0D3743F28}"/>
              </a:ext>
            </a:extLst>
          </p:cNvPr>
          <p:cNvSpPr>
            <a:spLocks noGrp="1"/>
          </p:cNvSpPr>
          <p:nvPr>
            <p:ph idx="1"/>
          </p:nvPr>
        </p:nvSpPr>
        <p:spPr/>
        <p:txBody>
          <a:bodyPr vert="horz" lIns="0" tIns="0" rIns="0" bIns="45720" rtlCol="0" anchor="t">
            <a:noAutofit/>
          </a:bodyPr>
          <a:lstStyle/>
          <a:p>
            <a:pPr lvl="1" indent="-236220">
              <a:buFont typeface="Arial" pitchFamily="2" charset="2"/>
              <a:buChar char="–"/>
            </a:pPr>
            <a:r>
              <a:rPr lang="en-US" sz="2400" dirty="0">
                <a:ea typeface="+mn-lt"/>
                <a:cs typeface="+mn-lt"/>
              </a:rPr>
              <a:t>CI testing maintains stability</a:t>
            </a:r>
            <a:endParaRPr lang="en-US" sz="2400" dirty="0">
              <a:cs typeface="Arial"/>
            </a:endParaRPr>
          </a:p>
          <a:p>
            <a:pPr lvl="1" indent="-236220">
              <a:buFont typeface="Arial" pitchFamily="2" charset="2"/>
              <a:buChar char="–"/>
            </a:pPr>
            <a:r>
              <a:rPr lang="en-US" sz="2400" dirty="0">
                <a:ea typeface="+mn-lt"/>
                <a:cs typeface="+mn-lt"/>
              </a:rPr>
              <a:t>Shared code expands technical capacity -- able to take on more complex and highly integrated projects</a:t>
            </a:r>
            <a:endParaRPr lang="en-US" sz="2400" dirty="0"/>
          </a:p>
          <a:p>
            <a:pPr marL="172720" indent="-172720"/>
            <a:endParaRPr lang="en-US" sz="2400"/>
          </a:p>
          <a:p>
            <a:pPr marL="172720" indent="-172720"/>
            <a:endParaRPr lang="en-US" sz="2400" dirty="0">
              <a:cs typeface="Arial"/>
            </a:endParaRPr>
          </a:p>
        </p:txBody>
      </p:sp>
      <p:sp>
        <p:nvSpPr>
          <p:cNvPr id="5" name="Slide Number Placeholder 4">
            <a:extLst>
              <a:ext uri="{FF2B5EF4-FFF2-40B4-BE49-F238E27FC236}">
                <a16:creationId xmlns:a16="http://schemas.microsoft.com/office/drawing/2014/main" id="{57165779-EBA2-42CA-857B-6F5D02C1E800}"/>
              </a:ext>
            </a:extLst>
          </p:cNvPr>
          <p:cNvSpPr>
            <a:spLocks noGrp="1"/>
          </p:cNvSpPr>
          <p:nvPr>
            <p:ph type="sldNum" sz="quarter" idx="13"/>
          </p:nvPr>
        </p:nvSpPr>
        <p:spPr/>
        <p:txBody>
          <a:bodyPr/>
          <a:lstStyle/>
          <a:p>
            <a:fld id="{AEFAAC5A-9C4F-4278-920D-DF2BAB595749}" type="slidenum">
              <a:rPr lang="en-US" smtClean="0"/>
              <a:pPr/>
              <a:t>18</a:t>
            </a:fld>
            <a:endParaRPr lang="en-US" dirty="0"/>
          </a:p>
        </p:txBody>
      </p:sp>
    </p:spTree>
    <p:extLst>
      <p:ext uri="{BB962C8B-B14F-4D97-AF65-F5344CB8AC3E}">
        <p14:creationId xmlns:p14="http://schemas.microsoft.com/office/powerpoint/2010/main" val="848991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a:t>
            </a:r>
          </a:p>
        </p:txBody>
      </p:sp>
      <p:sp>
        <p:nvSpPr>
          <p:cNvPr id="3" name="Content Placeholder 2"/>
          <p:cNvSpPr>
            <a:spLocks noGrp="1"/>
          </p:cNvSpPr>
          <p:nvPr>
            <p:ph idx="1"/>
          </p:nvPr>
        </p:nvSpPr>
        <p:spPr/>
        <p:txBody>
          <a:bodyPr vert="horz" lIns="0" tIns="0" rIns="0" bIns="45720" rtlCol="0" anchor="t">
            <a:noAutofit/>
          </a:bodyPr>
          <a:lstStyle/>
          <a:p>
            <a:pPr marL="0" indent="0">
              <a:buNone/>
            </a:pPr>
            <a:r>
              <a:rPr lang="en-US" dirty="0">
                <a:ea typeface="+mn-lt"/>
                <a:cs typeface="+mn-lt"/>
              </a:rPr>
              <a:t>We've been working at and with Argonne National Laboratory over the past 4 years to transform the lab's public and internal web presence.</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2</a:t>
            </a:fld>
            <a:endParaRPr lang="en-US" dirty="0"/>
          </a:p>
        </p:txBody>
      </p:sp>
    </p:spTree>
    <p:extLst>
      <p:ext uri="{BB962C8B-B14F-4D97-AF65-F5344CB8AC3E}">
        <p14:creationId xmlns:p14="http://schemas.microsoft.com/office/powerpoint/2010/main" val="1027101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CI/CD</a:t>
            </a:r>
            <a:br>
              <a:rPr lang="en-US" dirty="0">
                <a:cs typeface="Arial"/>
              </a:rPr>
            </a:br>
            <a:r>
              <a:rPr lang="en-US" sz="1200" dirty="0">
                <a:cs typeface="Arial"/>
              </a:rPr>
              <a:t>Continuous integration/delivery</a:t>
            </a:r>
          </a:p>
        </p:txBody>
      </p:sp>
      <p:sp>
        <p:nvSpPr>
          <p:cNvPr id="3" name="Content Placeholder 2"/>
          <p:cNvSpPr>
            <a:spLocks noGrp="1"/>
          </p:cNvSpPr>
          <p:nvPr>
            <p:ph idx="1"/>
          </p:nvPr>
        </p:nvSpPr>
        <p:spPr/>
        <p:txBody>
          <a:bodyPr vert="horz" lIns="0" tIns="0" rIns="0" bIns="45720" rtlCol="0" anchor="t">
            <a:noAutofit/>
          </a:bodyPr>
          <a:lstStyle/>
          <a:p>
            <a:pPr marL="172720" indent="-172720"/>
            <a:r>
              <a:rPr lang="en-US" dirty="0">
                <a:ea typeface="+mn-lt"/>
                <a:cs typeface="+mn-lt"/>
              </a:rPr>
              <a:t>What is CI/CD?</a:t>
            </a:r>
          </a:p>
          <a:p>
            <a:pPr lvl="1" indent="-236220">
              <a:buFont typeface="Arial" pitchFamily="2" charset="2"/>
            </a:pPr>
            <a:r>
              <a:rPr lang="en-US" dirty="0">
                <a:ea typeface="+mn-lt"/>
                <a:cs typeface="+mn-lt"/>
              </a:rPr>
              <a:t>In </a:t>
            </a:r>
            <a:r>
              <a:rPr lang="en-US" dirty="0">
                <a:ea typeface="+mn-lt"/>
                <a:cs typeface="+mn-lt"/>
                <a:hlinkClick r:id="rId3"/>
              </a:rPr>
              <a:t>software engineering</a:t>
            </a:r>
            <a:r>
              <a:rPr lang="en-US" dirty="0">
                <a:ea typeface="+mn-lt"/>
                <a:cs typeface="+mn-lt"/>
              </a:rPr>
              <a:t>, </a:t>
            </a:r>
            <a:r>
              <a:rPr lang="en-US" b="1" dirty="0">
                <a:ea typeface="+mn-lt"/>
                <a:cs typeface="+mn-lt"/>
              </a:rPr>
              <a:t>continuous integration</a:t>
            </a:r>
            <a:r>
              <a:rPr lang="en-US" dirty="0">
                <a:ea typeface="+mn-lt"/>
                <a:cs typeface="+mn-lt"/>
              </a:rPr>
              <a:t> (</a:t>
            </a:r>
            <a:r>
              <a:rPr lang="en-US" b="1" dirty="0">
                <a:ea typeface="+mn-lt"/>
                <a:cs typeface="+mn-lt"/>
              </a:rPr>
              <a:t>CI</a:t>
            </a:r>
            <a:r>
              <a:rPr lang="en-US" dirty="0">
                <a:ea typeface="+mn-lt"/>
                <a:cs typeface="+mn-lt"/>
              </a:rPr>
              <a:t>) is the practice of merging all developers' working copies to a shared </a:t>
            </a:r>
            <a:r>
              <a:rPr lang="en-US" dirty="0">
                <a:ea typeface="+mn-lt"/>
                <a:cs typeface="+mn-lt"/>
                <a:hlinkClick r:id="rId4"/>
              </a:rPr>
              <a:t>mainline</a:t>
            </a:r>
            <a:r>
              <a:rPr lang="en-US" dirty="0">
                <a:ea typeface="+mn-lt"/>
                <a:cs typeface="+mn-lt"/>
              </a:rPr>
              <a:t> several times a day</a:t>
            </a:r>
            <a:endParaRPr lang="en-US" dirty="0">
              <a:cs typeface="Arial"/>
            </a:endParaRPr>
          </a:p>
          <a:p>
            <a:pPr lvl="2"/>
            <a:r>
              <a:rPr lang="en-US" sz="1000" dirty="0">
                <a:ea typeface="+mn-lt"/>
                <a:cs typeface="+mn-lt"/>
                <a:hlinkClick r:id="rId5"/>
              </a:rPr>
              <a:t>https://martinfowler.com/articles/continuousIntegration.html</a:t>
            </a:r>
            <a:r>
              <a:rPr lang="en-US" sz="1000" dirty="0">
                <a:ea typeface="+mn-lt"/>
                <a:cs typeface="+mn-lt"/>
              </a:rPr>
              <a:t> via </a:t>
            </a:r>
            <a:r>
              <a:rPr lang="en-US" sz="1000" dirty="0">
                <a:ea typeface="+mn-lt"/>
                <a:cs typeface="+mn-lt"/>
                <a:hlinkClick r:id="rId6"/>
              </a:rPr>
              <a:t>https://en.wikipedia.org/wiki/Continuous_integration</a:t>
            </a:r>
            <a:endParaRPr lang="en-US" sz="1000" dirty="0">
              <a:ea typeface="+mn-lt"/>
              <a:cs typeface="+mn-lt"/>
            </a:endParaRPr>
          </a:p>
          <a:p>
            <a:pPr lvl="1" indent="-236220">
              <a:buFont typeface="Arial" pitchFamily="2" charset="2"/>
            </a:pPr>
            <a:endParaRPr lang="en-US" dirty="0">
              <a:ea typeface="+mn-lt"/>
              <a:cs typeface="+mn-lt"/>
            </a:endParaRPr>
          </a:p>
          <a:p>
            <a:pPr lvl="1" indent="-236220">
              <a:buFont typeface="Arial" pitchFamily="2" charset="2"/>
            </a:pPr>
            <a:r>
              <a:rPr lang="en-US" sz="1400" b="1" dirty="0">
                <a:ea typeface="+mn-lt"/>
                <a:cs typeface="+mn-lt"/>
              </a:rPr>
              <a:t>Continuous delivery</a:t>
            </a:r>
            <a:r>
              <a:rPr lang="en-US" sz="1400" dirty="0">
                <a:ea typeface="+mn-lt"/>
                <a:cs typeface="+mn-lt"/>
              </a:rPr>
              <a:t> (</a:t>
            </a:r>
            <a:r>
              <a:rPr lang="en-US" sz="1400" b="1" dirty="0">
                <a:ea typeface="+mn-lt"/>
                <a:cs typeface="+mn-lt"/>
              </a:rPr>
              <a:t>CD</a:t>
            </a:r>
            <a:r>
              <a:rPr lang="en-US" sz="1400" dirty="0">
                <a:ea typeface="+mn-lt"/>
                <a:cs typeface="+mn-lt"/>
              </a:rPr>
              <a:t> or </a:t>
            </a:r>
            <a:r>
              <a:rPr lang="en-US" sz="1400" b="1" dirty="0">
                <a:ea typeface="+mn-lt"/>
                <a:cs typeface="+mn-lt"/>
              </a:rPr>
              <a:t>CDE</a:t>
            </a:r>
            <a:r>
              <a:rPr lang="en-US" sz="1400" dirty="0">
                <a:ea typeface="+mn-lt"/>
                <a:cs typeface="+mn-lt"/>
              </a:rPr>
              <a:t>) is a </a:t>
            </a:r>
            <a:r>
              <a:rPr lang="en-US" sz="1400" dirty="0">
                <a:ea typeface="+mn-lt"/>
                <a:cs typeface="+mn-lt"/>
                <a:hlinkClick r:id="rId3"/>
              </a:rPr>
              <a:t>software engineering</a:t>
            </a:r>
            <a:r>
              <a:rPr lang="en-US" sz="1400" dirty="0">
                <a:ea typeface="+mn-lt"/>
                <a:cs typeface="+mn-lt"/>
              </a:rPr>
              <a:t> approach in which teams produce software in short cycles, ensuring that the software can be reliably released at any time and, when releasing the software, doing so manually.</a:t>
            </a:r>
            <a:r>
              <a:rPr lang="en-US" sz="1400" baseline="30000" dirty="0">
                <a:ea typeface="+mn-lt"/>
                <a:cs typeface="+mn-lt"/>
                <a:hlinkClick r:id="rId7"/>
              </a:rPr>
              <a:t>[1]</a:t>
            </a:r>
            <a:r>
              <a:rPr lang="en-US" sz="1400" baseline="30000" dirty="0">
                <a:ea typeface="+mn-lt"/>
                <a:cs typeface="+mn-lt"/>
                <a:hlinkClick r:id="rId8"/>
              </a:rPr>
              <a:t>[2]</a:t>
            </a:r>
            <a:r>
              <a:rPr lang="en-US" sz="1400" dirty="0">
                <a:ea typeface="+mn-lt"/>
                <a:cs typeface="+mn-lt"/>
              </a:rPr>
              <a:t> It aims at building, testing, and releasing software with greater speed and frequency. The approach helps reduce the cost, time, and risk of delivering changes by allowing for more incremental updates to applications in production. A straightforward and repeatable deployment process is important for continuous delivery</a:t>
            </a:r>
          </a:p>
          <a:p>
            <a:pPr lvl="2"/>
            <a:r>
              <a:rPr lang="en-US" sz="800" dirty="0">
                <a:ea typeface="+mn-lt"/>
                <a:cs typeface="+mn-lt"/>
                <a:hlinkClick r:id="rId9"/>
              </a:rPr>
              <a:t>https://en.wikipedia.org/wiki/Continuous_delivery</a:t>
            </a:r>
            <a:endParaRPr lang="en-US" sz="800"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19</a:t>
            </a:fld>
            <a:endParaRPr lang="en-US" dirty="0"/>
          </a:p>
        </p:txBody>
      </p:sp>
    </p:spTree>
    <p:extLst>
      <p:ext uri="{BB962C8B-B14F-4D97-AF65-F5344CB8AC3E}">
        <p14:creationId xmlns:p14="http://schemas.microsoft.com/office/powerpoint/2010/main" val="1533813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6150-F74A-419E-849F-DE513000630C}"/>
              </a:ext>
            </a:extLst>
          </p:cNvPr>
          <p:cNvSpPr>
            <a:spLocks noGrp="1"/>
          </p:cNvSpPr>
          <p:nvPr>
            <p:ph type="title"/>
          </p:nvPr>
        </p:nvSpPr>
        <p:spPr/>
        <p:txBody>
          <a:bodyPr/>
          <a:lstStyle/>
          <a:p>
            <a:r>
              <a:rPr lang="en-US" dirty="0">
                <a:cs typeface="Arial"/>
              </a:rPr>
              <a:t>CI/CD</a:t>
            </a:r>
          </a:p>
        </p:txBody>
      </p:sp>
      <p:sp>
        <p:nvSpPr>
          <p:cNvPr id="3" name="Content Placeholder 2">
            <a:extLst>
              <a:ext uri="{FF2B5EF4-FFF2-40B4-BE49-F238E27FC236}">
                <a16:creationId xmlns:a16="http://schemas.microsoft.com/office/drawing/2014/main" id="{ABAE0E3C-2329-4687-A0DA-07F1979AA225}"/>
              </a:ext>
            </a:extLst>
          </p:cNvPr>
          <p:cNvSpPr>
            <a:spLocks noGrp="1"/>
          </p:cNvSpPr>
          <p:nvPr>
            <p:ph idx="1"/>
          </p:nvPr>
        </p:nvSpPr>
        <p:spPr/>
        <p:txBody>
          <a:bodyPr vert="horz" lIns="0" tIns="0" rIns="0" bIns="45720" rtlCol="0" anchor="t">
            <a:noAutofit/>
          </a:bodyPr>
          <a:lstStyle/>
          <a:p>
            <a:pPr marL="172720" indent="-172720"/>
            <a:r>
              <a:rPr lang="en-US" dirty="0">
                <a:cs typeface="Arial"/>
              </a:rPr>
              <a:t>Brand new to Argonne's IT department</a:t>
            </a:r>
          </a:p>
          <a:p>
            <a:pPr marL="172720" indent="-172720"/>
            <a:endParaRPr lang="en-US" dirty="0">
              <a:cs typeface="Arial"/>
            </a:endParaRPr>
          </a:p>
          <a:p>
            <a:pPr marL="172720" indent="-172720"/>
            <a:r>
              <a:rPr lang="en-US" dirty="0">
                <a:cs typeface="Arial"/>
              </a:rPr>
              <a:t>Space Shuttle to Warp (but not &gt; c)</a:t>
            </a:r>
          </a:p>
          <a:p>
            <a:pPr lvl="1" indent="-236220"/>
            <a:r>
              <a:rPr lang="en-US" dirty="0" err="1">
                <a:cs typeface="Arial"/>
              </a:rPr>
              <a:t>CircleCI</a:t>
            </a:r>
            <a:endParaRPr lang="en-US" dirty="0">
              <a:cs typeface="Arial"/>
            </a:endParaRPr>
          </a:p>
          <a:p>
            <a:pPr lvl="1" indent="-236220"/>
            <a:r>
              <a:rPr lang="en-US" dirty="0">
                <a:cs typeface="Arial"/>
              </a:rPr>
              <a:t>GitLab</a:t>
            </a:r>
          </a:p>
          <a:p>
            <a:pPr lvl="1" indent="-236220"/>
            <a:r>
              <a:rPr lang="en-US" dirty="0" err="1">
                <a:cs typeface="Arial"/>
              </a:rPr>
              <a:t>TravisCI</a:t>
            </a:r>
          </a:p>
          <a:p>
            <a:pPr lvl="1" indent="-236220"/>
            <a:endParaRPr lang="en-US" dirty="0">
              <a:cs typeface="Arial"/>
            </a:endParaRPr>
          </a:p>
        </p:txBody>
      </p:sp>
      <p:sp>
        <p:nvSpPr>
          <p:cNvPr id="4" name="Text Placeholder 3">
            <a:extLst>
              <a:ext uri="{FF2B5EF4-FFF2-40B4-BE49-F238E27FC236}">
                <a16:creationId xmlns:a16="http://schemas.microsoft.com/office/drawing/2014/main" id="{203042EA-E9E9-4E3F-BB15-F347D9863A01}"/>
              </a:ext>
            </a:extLst>
          </p:cNvPr>
          <p:cNvSpPr>
            <a:spLocks noGrp="1"/>
          </p:cNvSpPr>
          <p:nvPr>
            <p:ph type="body" sz="quarter" idx="12"/>
          </p:nvPr>
        </p:nvSpPr>
        <p:spPr/>
        <p:txBody>
          <a:bodyPr/>
          <a:lstStyle/>
          <a:p>
            <a:endParaRPr lang="en-US"/>
          </a:p>
        </p:txBody>
      </p:sp>
      <p:sp>
        <p:nvSpPr>
          <p:cNvPr id="5" name="Slide Number Placeholder 4">
            <a:extLst>
              <a:ext uri="{FF2B5EF4-FFF2-40B4-BE49-F238E27FC236}">
                <a16:creationId xmlns:a16="http://schemas.microsoft.com/office/drawing/2014/main" id="{AB547A09-5F75-430F-B093-F8CF698CF921}"/>
              </a:ext>
            </a:extLst>
          </p:cNvPr>
          <p:cNvSpPr>
            <a:spLocks noGrp="1"/>
          </p:cNvSpPr>
          <p:nvPr>
            <p:ph type="sldNum" sz="quarter" idx="13"/>
          </p:nvPr>
        </p:nvSpPr>
        <p:spPr/>
        <p:txBody>
          <a:bodyPr/>
          <a:lstStyle/>
          <a:p>
            <a:fld id="{AEFAAC5A-9C4F-4278-920D-DF2BAB595749}" type="slidenum">
              <a:rPr lang="en-US" smtClean="0"/>
              <a:pPr/>
              <a:t>20</a:t>
            </a:fld>
            <a:endParaRPr lang="en-US" dirty="0"/>
          </a:p>
        </p:txBody>
      </p:sp>
    </p:spTree>
    <p:extLst>
      <p:ext uri="{BB962C8B-B14F-4D97-AF65-F5344CB8AC3E}">
        <p14:creationId xmlns:p14="http://schemas.microsoft.com/office/powerpoint/2010/main" val="1608655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CI/CD</a:t>
            </a:r>
            <a:br>
              <a:rPr lang="en-US" dirty="0">
                <a:cs typeface="Arial"/>
              </a:rPr>
            </a:br>
            <a:r>
              <a:rPr lang="en-US" sz="1200" dirty="0">
                <a:cs typeface="Arial"/>
              </a:rPr>
              <a:t>Continuous integration/delivery</a:t>
            </a:r>
          </a:p>
        </p:txBody>
      </p:sp>
      <p:sp>
        <p:nvSpPr>
          <p:cNvPr id="3" name="Content Placeholder 2"/>
          <p:cNvSpPr>
            <a:spLocks noGrp="1"/>
          </p:cNvSpPr>
          <p:nvPr>
            <p:ph idx="1"/>
          </p:nvPr>
        </p:nvSpPr>
        <p:spPr>
          <a:xfrm>
            <a:off x="457201" y="1408346"/>
            <a:ext cx="4555793" cy="3317082"/>
          </a:xfrm>
        </p:spPr>
        <p:txBody>
          <a:bodyPr vert="horz" lIns="0" tIns="0" rIns="0" bIns="45720" rtlCol="0" anchor="t">
            <a:noAutofit/>
          </a:bodyPr>
          <a:lstStyle/>
          <a:p>
            <a:pPr marL="172720" indent="-172720"/>
            <a:r>
              <a:rPr lang="en-US" dirty="0">
                <a:ea typeface="+mn-lt"/>
                <a:cs typeface="+mn-lt"/>
              </a:rPr>
              <a:t>Why did we feel this was necessary?</a:t>
            </a:r>
            <a:endParaRPr lang="en-US">
              <a:cs typeface="Arial"/>
            </a:endParaRPr>
          </a:p>
          <a:p>
            <a:pPr marL="172720" indent="-172720"/>
            <a:endParaRPr lang="en-US" dirty="0">
              <a:cs typeface="Arial"/>
            </a:endParaRPr>
          </a:p>
          <a:p>
            <a:pPr marL="172720" indent="-172720"/>
            <a:r>
              <a:rPr lang="en-US" dirty="0">
                <a:cs typeface="Arial"/>
              </a:rPr>
              <a:t>Developers come and go.</a:t>
            </a:r>
          </a:p>
          <a:p>
            <a:pPr lvl="1" indent="-236220">
              <a:buFont typeface="Arial" pitchFamily="2" charset="2"/>
              <a:buChar char="–"/>
            </a:pPr>
            <a:r>
              <a:rPr lang="en-US" dirty="0">
                <a:cs typeface="Arial"/>
              </a:rPr>
              <a:t>Not everyone knows a lot about Drupal!</a:t>
            </a:r>
          </a:p>
          <a:p>
            <a:pPr lvl="1" indent="-236220">
              <a:buFont typeface="Arial" pitchFamily="2" charset="2"/>
              <a:buChar char="–"/>
            </a:pPr>
            <a:r>
              <a:rPr lang="en-US" dirty="0">
                <a:cs typeface="Arial"/>
              </a:rPr>
              <a:t>Some developers have been developing since the 80s!</a:t>
            </a:r>
          </a:p>
          <a:p>
            <a:pPr marL="172720" indent="-172720"/>
            <a:endParaRPr lang="en-US" dirty="0">
              <a:cs typeface="Arial"/>
            </a:endParaRPr>
          </a:p>
          <a:p>
            <a:pPr marL="172720" indent="-172720"/>
            <a:r>
              <a:rPr lang="en-US" dirty="0">
                <a:cs typeface="Arial"/>
              </a:rPr>
              <a:t>Slower moving environment.</a:t>
            </a:r>
          </a:p>
          <a:p>
            <a:pPr lvl="1" indent="-236220">
              <a:buFont typeface="Arial" pitchFamily="2" charset="2"/>
              <a:buChar char="–"/>
            </a:pPr>
            <a:endParaRPr lang="en-US" dirty="0">
              <a:cs typeface="Arial"/>
            </a:endParaRPr>
          </a:p>
          <a:p>
            <a:pPr marL="172720" indent="-172720"/>
            <a:endParaRPr lang="en-US" dirty="0">
              <a:cs typeface="Arial"/>
            </a:endParaRPr>
          </a:p>
          <a:p>
            <a:pPr lvl="1"/>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21</a:t>
            </a:fld>
            <a:endParaRPr lang="en-US" dirty="0"/>
          </a:p>
        </p:txBody>
      </p:sp>
      <p:pic>
        <p:nvPicPr>
          <p:cNvPr id="4" name="Picture 5" descr="A picture of a llama by a seven-year old.">
            <a:extLst>
              <a:ext uri="{FF2B5EF4-FFF2-40B4-BE49-F238E27FC236}">
                <a16:creationId xmlns:a16="http://schemas.microsoft.com/office/drawing/2014/main" id="{852BA7EE-6EC1-4936-866B-D4A157B4DA15}"/>
              </a:ext>
            </a:extLst>
          </p:cNvPr>
          <p:cNvPicPr>
            <a:picLocks noChangeAspect="1"/>
          </p:cNvPicPr>
          <p:nvPr/>
        </p:nvPicPr>
        <p:blipFill>
          <a:blip r:embed="rId3"/>
          <a:stretch>
            <a:fillRect/>
          </a:stretch>
        </p:blipFill>
        <p:spPr>
          <a:xfrm>
            <a:off x="5153736" y="1274360"/>
            <a:ext cx="3775311" cy="2829351"/>
          </a:xfrm>
          <a:prstGeom prst="rect">
            <a:avLst/>
          </a:prstGeom>
        </p:spPr>
      </p:pic>
    </p:spTree>
    <p:extLst>
      <p:ext uri="{BB962C8B-B14F-4D97-AF65-F5344CB8AC3E}">
        <p14:creationId xmlns:p14="http://schemas.microsoft.com/office/powerpoint/2010/main" val="3932429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CI/CD</a:t>
            </a:r>
            <a:br>
              <a:rPr lang="en-US" dirty="0">
                <a:cs typeface="Arial"/>
              </a:rPr>
            </a:br>
            <a:r>
              <a:rPr lang="en-US" sz="1200" dirty="0">
                <a:cs typeface="Arial"/>
              </a:rPr>
              <a:t>Continuous integration/delivery</a:t>
            </a:r>
          </a:p>
        </p:txBody>
      </p:sp>
      <p:sp>
        <p:nvSpPr>
          <p:cNvPr id="3" name="Content Placeholder 2"/>
          <p:cNvSpPr>
            <a:spLocks noGrp="1"/>
          </p:cNvSpPr>
          <p:nvPr>
            <p:ph idx="1"/>
          </p:nvPr>
        </p:nvSpPr>
        <p:spPr/>
        <p:txBody>
          <a:bodyPr vert="horz" lIns="0" tIns="0" rIns="0" bIns="45720" rtlCol="0" anchor="t">
            <a:noAutofit/>
          </a:bodyPr>
          <a:lstStyle/>
          <a:p>
            <a:pPr marL="172720" indent="-172720"/>
            <a:r>
              <a:rPr lang="en-US" dirty="0">
                <a:cs typeface="Arial"/>
              </a:rPr>
              <a:t>Started from almost-zero</a:t>
            </a:r>
          </a:p>
          <a:p>
            <a:pPr marL="172720" indent="-172720"/>
            <a:endParaRPr lang="en-US" dirty="0">
              <a:cs typeface="Arial"/>
            </a:endParaRPr>
          </a:p>
          <a:p>
            <a:pPr marL="172720" indent="-172720"/>
            <a:r>
              <a:rPr lang="en-US" dirty="0">
                <a:cs typeface="Arial"/>
              </a:rPr>
              <a:t>Big assist from Palantir</a:t>
            </a:r>
          </a:p>
          <a:p>
            <a:pPr lvl="1" indent="-236220">
              <a:buFont typeface="Arial" pitchFamily="2" charset="2"/>
            </a:pPr>
            <a:r>
              <a:rPr lang="en-US" dirty="0">
                <a:cs typeface="Arial"/>
              </a:rPr>
              <a:t>Move into git</a:t>
            </a:r>
          </a:p>
          <a:p>
            <a:pPr lvl="1" indent="-236220">
              <a:buFont typeface="Arial" pitchFamily="2" charset="2"/>
            </a:pPr>
            <a:r>
              <a:rPr lang="en-US" dirty="0">
                <a:cs typeface="Arial"/>
              </a:rPr>
              <a:t>Established a build process</a:t>
            </a:r>
          </a:p>
          <a:p>
            <a:pPr lvl="1" indent="-236220">
              <a:buFont typeface="Arial" pitchFamily="2" charset="2"/>
              <a:buChar char="–"/>
            </a:pPr>
            <a:r>
              <a:rPr lang="en-US" b="1" dirty="0">
                <a:cs typeface="Arial"/>
              </a:rPr>
              <a:t>Established a real, but limited testing framework</a:t>
            </a:r>
          </a:p>
          <a:p>
            <a:pPr marL="172720" indent="-172720"/>
            <a:endParaRPr lang="en-US" dirty="0">
              <a:cs typeface="Arial"/>
            </a:endParaRPr>
          </a:p>
          <a:p>
            <a:pPr lvl="1" indent="-236220">
              <a:buFont typeface="Arial" pitchFamily="2" charset="2"/>
              <a:buChar char="–"/>
            </a:pPr>
            <a:endParaRPr lang="en-US" dirty="0">
              <a:cs typeface="Arial"/>
            </a:endParaRPr>
          </a:p>
          <a:p>
            <a:pPr marL="172720" indent="-172720"/>
            <a:endParaRPr lang="en-US" dirty="0">
              <a:cs typeface="Arial"/>
            </a:endParaRPr>
          </a:p>
          <a:p>
            <a:pPr lvl="1"/>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22</a:t>
            </a:fld>
            <a:endParaRPr lang="en-US" dirty="0"/>
          </a:p>
        </p:txBody>
      </p:sp>
    </p:spTree>
    <p:extLst>
      <p:ext uri="{BB962C8B-B14F-4D97-AF65-F5344CB8AC3E}">
        <p14:creationId xmlns:p14="http://schemas.microsoft.com/office/powerpoint/2010/main" val="1898946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CI/CD</a:t>
            </a:r>
            <a:br>
              <a:rPr lang="en-US" dirty="0">
                <a:cs typeface="Arial"/>
              </a:rPr>
            </a:br>
            <a:r>
              <a:rPr lang="en-US" sz="1200" dirty="0">
                <a:cs typeface="Arial"/>
              </a:rPr>
              <a:t>Continuous integration/delivery</a:t>
            </a:r>
          </a:p>
        </p:txBody>
      </p:sp>
      <p:sp>
        <p:nvSpPr>
          <p:cNvPr id="3" name="Content Placeholder 2"/>
          <p:cNvSpPr>
            <a:spLocks noGrp="1"/>
          </p:cNvSpPr>
          <p:nvPr>
            <p:ph idx="1"/>
          </p:nvPr>
        </p:nvSpPr>
        <p:spPr/>
        <p:txBody>
          <a:bodyPr vert="horz" lIns="0" tIns="0" rIns="0" bIns="45720" rtlCol="0" anchor="t">
            <a:noAutofit/>
          </a:bodyPr>
          <a:lstStyle/>
          <a:p>
            <a:pPr marL="172720" indent="-172720"/>
            <a:r>
              <a:rPr lang="en-US" dirty="0">
                <a:cs typeface="Arial"/>
              </a:rPr>
              <a:t>What did we start with?</a:t>
            </a:r>
          </a:p>
          <a:p>
            <a:pPr lvl="1" indent="-236220">
              <a:buFont typeface="Arial" pitchFamily="2" charset="2"/>
            </a:pPr>
            <a:endParaRPr lang="en-US" dirty="0">
              <a:cs typeface="Arial"/>
            </a:endParaRPr>
          </a:p>
          <a:p>
            <a:pPr lvl="1" indent="-236220">
              <a:buFont typeface="Arial" pitchFamily="2" charset="2"/>
              <a:buChar char="–"/>
            </a:pPr>
            <a:r>
              <a:rPr lang="en-US" dirty="0">
                <a:cs typeface="Arial"/>
              </a:rPr>
              <a:t>Code reviews</a:t>
            </a:r>
          </a:p>
          <a:p>
            <a:pPr lvl="1" indent="-236220">
              <a:buFont typeface="Arial" pitchFamily="2" charset="2"/>
              <a:buChar char="–"/>
            </a:pPr>
            <a:r>
              <a:rPr lang="en-US" dirty="0">
                <a:cs typeface="Arial"/>
              </a:rPr>
              <a:t>Does the site install?</a:t>
            </a:r>
          </a:p>
          <a:p>
            <a:pPr lvl="1" indent="-236220">
              <a:buFont typeface="Arial" pitchFamily="2" charset="2"/>
              <a:buChar char="–"/>
            </a:pPr>
            <a:r>
              <a:rPr lang="en-US" dirty="0" err="1">
                <a:cs typeface="Arial"/>
              </a:rPr>
              <a:t>Behat</a:t>
            </a:r>
          </a:p>
          <a:p>
            <a:pPr lvl="1" indent="-236220">
              <a:buFont typeface="Arial" pitchFamily="2" charset="2"/>
              <a:buChar char="–"/>
            </a:pPr>
            <a:endParaRPr lang="en-US" dirty="0">
              <a:cs typeface="Arial"/>
            </a:endParaRPr>
          </a:p>
          <a:p>
            <a:pPr lvl="2"/>
            <a:endParaRPr lang="en-US" dirty="0">
              <a:cs typeface="Arial"/>
            </a:endParaRPr>
          </a:p>
          <a:p>
            <a:pPr lvl="1" indent="-236220">
              <a:buFont typeface="Arial" pitchFamily="2" charset="2"/>
              <a:buChar char="–"/>
            </a:pPr>
            <a:endParaRPr lang="en-US" dirty="0">
              <a:cs typeface="Arial"/>
            </a:endParaRPr>
          </a:p>
          <a:p>
            <a:pPr marL="172720" indent="-172720"/>
            <a:endParaRPr lang="en-US" dirty="0">
              <a:cs typeface="Arial"/>
            </a:endParaRPr>
          </a:p>
          <a:p>
            <a:pPr lvl="1"/>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23</a:t>
            </a:fld>
            <a:endParaRPr lang="en-US" dirty="0"/>
          </a:p>
        </p:txBody>
      </p:sp>
    </p:spTree>
    <p:extLst>
      <p:ext uri="{BB962C8B-B14F-4D97-AF65-F5344CB8AC3E}">
        <p14:creationId xmlns:p14="http://schemas.microsoft.com/office/powerpoint/2010/main" val="398109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CI/CD</a:t>
            </a:r>
            <a:br>
              <a:rPr lang="en-US" dirty="0">
                <a:cs typeface="Arial"/>
              </a:rPr>
            </a:br>
            <a:r>
              <a:rPr lang="en-US" sz="1200" dirty="0">
                <a:cs typeface="Arial"/>
              </a:rPr>
              <a:t>Continuous integration/delivery</a:t>
            </a:r>
          </a:p>
        </p:txBody>
      </p:sp>
      <p:sp>
        <p:nvSpPr>
          <p:cNvPr id="3" name="Content Placeholder 2"/>
          <p:cNvSpPr>
            <a:spLocks noGrp="1"/>
          </p:cNvSpPr>
          <p:nvPr>
            <p:ph idx="1"/>
          </p:nvPr>
        </p:nvSpPr>
        <p:spPr/>
        <p:txBody>
          <a:bodyPr vert="horz" lIns="0" tIns="0" rIns="0" bIns="45720" rtlCol="0" anchor="t">
            <a:noAutofit/>
          </a:bodyPr>
          <a:lstStyle/>
          <a:p>
            <a:pPr marL="172720" indent="-172720"/>
            <a:r>
              <a:rPr lang="en-US" dirty="0">
                <a:cs typeface="Arial"/>
              </a:rPr>
              <a:t>What do we have now?</a:t>
            </a:r>
          </a:p>
          <a:p>
            <a:pPr lvl="1" indent="-236220">
              <a:buFont typeface="Arial" pitchFamily="2" charset="2"/>
            </a:pPr>
            <a:endParaRPr lang="en-US" dirty="0">
              <a:cs typeface="Arial"/>
            </a:endParaRPr>
          </a:p>
          <a:p>
            <a:pPr lvl="1" indent="-236220">
              <a:buFont typeface="Arial" pitchFamily="2" charset="2"/>
              <a:buChar char="–"/>
            </a:pPr>
            <a:r>
              <a:rPr lang="en-US" dirty="0">
                <a:cs typeface="Arial"/>
              </a:rPr>
              <a:t>Three websites, one code base.</a:t>
            </a:r>
          </a:p>
          <a:p>
            <a:pPr lvl="2">
              <a:buFont typeface="Arial" pitchFamily="2" charset="2"/>
            </a:pPr>
            <a:r>
              <a:rPr lang="en-US" dirty="0">
                <a:cs typeface="Arial"/>
              </a:rPr>
              <a:t>Completely different business cases!</a:t>
            </a:r>
          </a:p>
          <a:p>
            <a:pPr lvl="1" indent="-236220">
              <a:buFont typeface="Arial" pitchFamily="2" charset="2"/>
              <a:buChar char="–"/>
            </a:pPr>
            <a:r>
              <a:rPr lang="en-US" dirty="0" err="1">
                <a:cs typeface="Arial"/>
              </a:rPr>
              <a:t>Behat</a:t>
            </a:r>
            <a:r>
              <a:rPr lang="en-US" dirty="0">
                <a:cs typeface="Arial"/>
              </a:rPr>
              <a:t> test are:</a:t>
            </a:r>
          </a:p>
          <a:p>
            <a:pPr marL="915670" lvl="3" indent="0">
              <a:buNone/>
            </a:pPr>
            <a:r>
              <a:rPr lang="en-US" dirty="0">
                <a:ea typeface="+mn-lt"/>
                <a:cs typeface="+mn-lt"/>
              </a:rPr>
              <a:t>~ 550 scenarios</a:t>
            </a:r>
            <a:endParaRPr lang="en-US" dirty="0">
              <a:cs typeface="Arial"/>
            </a:endParaRPr>
          </a:p>
          <a:p>
            <a:pPr marL="915670" lvl="3" indent="0">
              <a:buNone/>
            </a:pPr>
            <a:r>
              <a:rPr lang="en-US" dirty="0">
                <a:cs typeface="Arial"/>
              </a:rPr>
              <a:t>~ 8000 testing steps</a:t>
            </a:r>
          </a:p>
          <a:p>
            <a:pPr lvl="1" indent="-236220"/>
            <a:r>
              <a:rPr lang="en-US" dirty="0">
                <a:cs typeface="Arial"/>
              </a:rPr>
              <a:t>Testing "clean" installs *and* production updates.</a:t>
            </a:r>
          </a:p>
          <a:p>
            <a:pPr lvl="1" indent="-236220">
              <a:buFont typeface="Arial" pitchFamily="2" charset="2"/>
              <a:buChar char="–"/>
            </a:pPr>
            <a:endParaRPr lang="en-US" dirty="0">
              <a:cs typeface="Arial"/>
            </a:endParaRPr>
          </a:p>
          <a:p>
            <a:pPr marL="172720" indent="-172720"/>
            <a:endParaRPr lang="en-US" dirty="0">
              <a:cs typeface="Arial"/>
            </a:endParaRPr>
          </a:p>
          <a:p>
            <a:pPr lvl="1" indent="-236220">
              <a:buFont typeface="Arial" pitchFamily="2" charset="2"/>
              <a:buChar char="–"/>
            </a:pPr>
            <a:endParaRPr lang="en-US" dirty="0">
              <a:cs typeface="Arial"/>
            </a:endParaRPr>
          </a:p>
          <a:p>
            <a:pPr marL="172720" indent="-172720"/>
            <a:endParaRPr lang="en-US" dirty="0">
              <a:cs typeface="Arial"/>
            </a:endParaRPr>
          </a:p>
          <a:p>
            <a:pPr lvl="1"/>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24</a:t>
            </a:fld>
            <a:endParaRPr lang="en-US" dirty="0"/>
          </a:p>
        </p:txBody>
      </p:sp>
    </p:spTree>
    <p:extLst>
      <p:ext uri="{BB962C8B-B14F-4D97-AF65-F5344CB8AC3E}">
        <p14:creationId xmlns:p14="http://schemas.microsoft.com/office/powerpoint/2010/main" val="2375694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CI/CD</a:t>
            </a:r>
            <a:br>
              <a:rPr lang="en-US" dirty="0">
                <a:cs typeface="Arial"/>
              </a:rPr>
            </a:br>
            <a:r>
              <a:rPr lang="en-US" sz="1200" dirty="0">
                <a:cs typeface="Arial"/>
              </a:rPr>
              <a:t>Continuous integration/delivery</a:t>
            </a:r>
          </a:p>
        </p:txBody>
      </p:sp>
      <p:sp>
        <p:nvSpPr>
          <p:cNvPr id="3" name="Content Placeholder 2"/>
          <p:cNvSpPr>
            <a:spLocks noGrp="1"/>
          </p:cNvSpPr>
          <p:nvPr>
            <p:ph idx="1"/>
          </p:nvPr>
        </p:nvSpPr>
        <p:spPr/>
        <p:txBody>
          <a:bodyPr vert="horz" lIns="0" tIns="0" rIns="0" bIns="45720" rtlCol="0" anchor="t">
            <a:noAutofit/>
          </a:bodyPr>
          <a:lstStyle/>
          <a:p>
            <a:pPr marL="172720" indent="-172720"/>
            <a:r>
              <a:rPr lang="en-US" sz="2000" dirty="0">
                <a:ea typeface="+mn-lt"/>
                <a:cs typeface="+mn-lt"/>
              </a:rPr>
              <a:t>First major "win":</a:t>
            </a:r>
          </a:p>
          <a:p>
            <a:pPr lvl="1" indent="-236220">
              <a:buFont typeface="Arial,Sans-Serif" pitchFamily="2" charset="2"/>
              <a:buChar char="–"/>
            </a:pPr>
            <a:r>
              <a:rPr lang="en-US" sz="2000" dirty="0">
                <a:cs typeface="Arial"/>
                <a:hlinkClick r:id="rId3"/>
              </a:rPr>
              <a:t>https://www.drupal.org/sa-core-2019-003</a:t>
            </a:r>
            <a:endParaRPr lang="en-US" sz="2000">
              <a:ea typeface="+mn-lt"/>
              <a:cs typeface="+mn-lt"/>
            </a:endParaRPr>
          </a:p>
          <a:p>
            <a:pPr lvl="2">
              <a:buFont typeface="Arial,Sans-Serif" pitchFamily="2" charset="2"/>
              <a:buChar char="–"/>
            </a:pPr>
            <a:r>
              <a:rPr lang="en-US" sz="2000" dirty="0">
                <a:ea typeface="+mn-lt"/>
                <a:cs typeface="+mn-lt"/>
              </a:rPr>
              <a:t>Metatag module update</a:t>
            </a:r>
            <a:endParaRPr lang="en-US" dirty="0"/>
          </a:p>
          <a:p>
            <a:pPr lvl="1" indent="-236220">
              <a:buFont typeface="Arial" pitchFamily="2" charset="2"/>
              <a:buChar char="–"/>
            </a:pPr>
            <a:endParaRPr lang="en-US" dirty="0">
              <a:cs typeface="Arial"/>
            </a:endParaRPr>
          </a:p>
          <a:p>
            <a:pPr lvl="1" indent="-236220">
              <a:buFont typeface="Arial" pitchFamily="2" charset="2"/>
              <a:buChar char="–"/>
            </a:pPr>
            <a:endParaRPr lang="en-US" dirty="0">
              <a:cs typeface="Arial"/>
            </a:endParaRPr>
          </a:p>
          <a:p>
            <a:pPr marL="172720" indent="-172720"/>
            <a:r>
              <a:rPr lang="en-US" dirty="0">
                <a:cs typeface="Arial"/>
              </a:rPr>
              <a:t>Would have been really bad if we didn't catch before prod deploy.</a:t>
            </a:r>
          </a:p>
          <a:p>
            <a:pPr marL="172720" indent="-172720"/>
            <a:endParaRPr lang="en-US" dirty="0">
              <a:cs typeface="Arial"/>
            </a:endParaRPr>
          </a:p>
          <a:p>
            <a:pPr lvl="1"/>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25</a:t>
            </a:fld>
            <a:endParaRPr lang="en-US" dirty="0"/>
          </a:p>
        </p:txBody>
      </p:sp>
    </p:spTree>
    <p:extLst>
      <p:ext uri="{BB962C8B-B14F-4D97-AF65-F5344CB8AC3E}">
        <p14:creationId xmlns:p14="http://schemas.microsoft.com/office/powerpoint/2010/main" val="2566972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CI/CD</a:t>
            </a:r>
            <a:br>
              <a:rPr lang="en-US" dirty="0">
                <a:cs typeface="Arial"/>
              </a:rPr>
            </a:br>
            <a:r>
              <a:rPr lang="en-US" sz="1200" dirty="0">
                <a:cs typeface="Arial"/>
              </a:rPr>
              <a:t>Continuous integration/delivery</a:t>
            </a:r>
          </a:p>
        </p:txBody>
      </p:sp>
      <p:sp>
        <p:nvSpPr>
          <p:cNvPr id="3" name="Content Placeholder 2"/>
          <p:cNvSpPr>
            <a:spLocks noGrp="1"/>
          </p:cNvSpPr>
          <p:nvPr>
            <p:ph idx="1"/>
          </p:nvPr>
        </p:nvSpPr>
        <p:spPr/>
        <p:txBody>
          <a:bodyPr vert="horz" lIns="0" tIns="0" rIns="0" bIns="45720" rtlCol="0" anchor="t">
            <a:noAutofit/>
          </a:bodyPr>
          <a:lstStyle/>
          <a:p>
            <a:pPr marL="172720" indent="-172720"/>
            <a:r>
              <a:rPr lang="en-US" sz="2000" dirty="0">
                <a:cs typeface="Arial"/>
              </a:rPr>
              <a:t>What did this buy us?</a:t>
            </a:r>
          </a:p>
          <a:p>
            <a:pPr lvl="1" indent="-236220">
              <a:buFont typeface="Arial" pitchFamily="2" charset="2"/>
              <a:buChar char="–"/>
            </a:pPr>
            <a:r>
              <a:rPr lang="en-US" sz="2000" dirty="0">
                <a:cs typeface="Arial"/>
              </a:rPr>
              <a:t>Confidence</a:t>
            </a:r>
          </a:p>
          <a:p>
            <a:pPr lvl="2"/>
            <a:r>
              <a:rPr lang="en-US" sz="2000" dirty="0">
                <a:cs typeface="Arial"/>
              </a:rPr>
              <a:t>Apply Updates to multiple sites</a:t>
            </a:r>
          </a:p>
          <a:p>
            <a:pPr lvl="2"/>
            <a:endParaRPr lang="en-US" sz="2000" dirty="0">
              <a:cs typeface="Arial"/>
            </a:endParaRPr>
          </a:p>
          <a:p>
            <a:pPr lvl="1" indent="-236220"/>
            <a:r>
              <a:rPr lang="en-US" sz="2000" dirty="0">
                <a:cs typeface="Arial"/>
              </a:rPr>
              <a:t>Ease the testing burden.</a:t>
            </a:r>
          </a:p>
          <a:p>
            <a:pPr lvl="1" indent="-236220"/>
            <a:endParaRPr lang="en-US" sz="2000" dirty="0">
              <a:cs typeface="Arial"/>
            </a:endParaRPr>
          </a:p>
          <a:p>
            <a:pPr lvl="1" indent="-236220"/>
            <a:r>
              <a:rPr lang="en-US" sz="2000" dirty="0">
                <a:cs typeface="Arial"/>
              </a:rPr>
              <a:t>Set an example.</a:t>
            </a:r>
          </a:p>
          <a:p>
            <a:pPr lvl="1" indent="-236220"/>
            <a:endParaRPr lang="en-US" sz="2000" dirty="0">
              <a:cs typeface="Arial"/>
            </a:endParaRPr>
          </a:p>
          <a:p>
            <a:pPr lvl="1" indent="-236220"/>
            <a:endParaRPr lang="en-US" sz="2000"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26</a:t>
            </a:fld>
            <a:endParaRPr lang="en-US" dirty="0"/>
          </a:p>
        </p:txBody>
      </p:sp>
    </p:spTree>
    <p:extLst>
      <p:ext uri="{BB962C8B-B14F-4D97-AF65-F5344CB8AC3E}">
        <p14:creationId xmlns:p14="http://schemas.microsoft.com/office/powerpoint/2010/main" val="2723499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02A14-57FA-420F-AF05-7515A788EAEF}"/>
              </a:ext>
            </a:extLst>
          </p:cNvPr>
          <p:cNvSpPr>
            <a:spLocks noGrp="1"/>
          </p:cNvSpPr>
          <p:nvPr>
            <p:ph type="body" sz="quarter" idx="10"/>
          </p:nvPr>
        </p:nvSpPr>
        <p:spPr/>
        <p:txBody>
          <a:bodyPr/>
          <a:lstStyle/>
          <a:p>
            <a:r>
              <a:rPr lang="en-US" dirty="0">
                <a:cs typeface="Arial"/>
              </a:rPr>
              <a:t>How an integrations approach transformed the intranet experience</a:t>
            </a:r>
            <a:endParaRPr lang="en-US" dirty="0"/>
          </a:p>
        </p:txBody>
      </p:sp>
    </p:spTree>
    <p:extLst>
      <p:ext uri="{BB962C8B-B14F-4D97-AF65-F5344CB8AC3E}">
        <p14:creationId xmlns:p14="http://schemas.microsoft.com/office/powerpoint/2010/main" val="261109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2267-36A9-44A1-86F3-22FF71C1E294}"/>
              </a:ext>
            </a:extLst>
          </p:cNvPr>
          <p:cNvSpPr>
            <a:spLocks noGrp="1"/>
          </p:cNvSpPr>
          <p:nvPr>
            <p:ph type="title"/>
          </p:nvPr>
        </p:nvSpPr>
        <p:spPr/>
        <p:txBody>
          <a:bodyPr/>
          <a:lstStyle/>
          <a:p>
            <a:r>
              <a:rPr lang="en-US" dirty="0">
                <a:cs typeface="Arial"/>
              </a:rPr>
              <a:t>How an integrations approach transformed the intranet experience</a:t>
            </a:r>
          </a:p>
        </p:txBody>
      </p:sp>
      <p:sp>
        <p:nvSpPr>
          <p:cNvPr id="3" name="Content Placeholder 2">
            <a:extLst>
              <a:ext uri="{FF2B5EF4-FFF2-40B4-BE49-F238E27FC236}">
                <a16:creationId xmlns:a16="http://schemas.microsoft.com/office/drawing/2014/main" id="{B006D801-4738-4357-A23D-BCBD0F87B2AF}"/>
              </a:ext>
            </a:extLst>
          </p:cNvPr>
          <p:cNvSpPr>
            <a:spLocks noGrp="1"/>
          </p:cNvSpPr>
          <p:nvPr>
            <p:ph idx="1"/>
          </p:nvPr>
        </p:nvSpPr>
        <p:spPr/>
        <p:txBody>
          <a:bodyPr vert="horz" lIns="0" tIns="0" rIns="0" bIns="45720" rtlCol="0" anchor="t">
            <a:noAutofit/>
          </a:bodyPr>
          <a:lstStyle/>
          <a:p>
            <a:pPr lvl="1" indent="-236220">
              <a:buFont typeface="Arial" pitchFamily="2" charset="2"/>
              <a:buChar char="–"/>
            </a:pPr>
            <a:r>
              <a:rPr lang="en-US" sz="2400" dirty="0">
                <a:ea typeface="+mn-lt"/>
                <a:cs typeface="+mn-lt"/>
              </a:rPr>
              <a:t>Users interact with many systems for key daily tasks</a:t>
            </a:r>
          </a:p>
          <a:p>
            <a:pPr lvl="1" indent="-236220">
              <a:buFont typeface="Arial" pitchFamily="2" charset="2"/>
              <a:buChar char="–"/>
            </a:pPr>
            <a:r>
              <a:rPr lang="en-US" sz="2400" dirty="0">
                <a:ea typeface="+mn-lt"/>
                <a:cs typeface="+mn-lt"/>
              </a:rPr>
              <a:t>Integrate with systems to provide frequently used and critical information in one place</a:t>
            </a:r>
          </a:p>
          <a:p>
            <a:pPr lvl="2">
              <a:buFont typeface="Arial" pitchFamily="2" charset="2"/>
              <a:buChar char="•"/>
            </a:pPr>
            <a:r>
              <a:rPr lang="en-US" sz="2400" dirty="0">
                <a:ea typeface="+mn-lt"/>
                <a:cs typeface="+mn-lt"/>
              </a:rPr>
              <a:t>Vacation, sick, and holiday time</a:t>
            </a:r>
          </a:p>
          <a:p>
            <a:pPr lvl="2">
              <a:buFont typeface="Arial" pitchFamily="2" charset="2"/>
              <a:buChar char="•"/>
            </a:pPr>
            <a:r>
              <a:rPr lang="en-US" sz="2400" dirty="0">
                <a:ea typeface="+mn-lt"/>
                <a:cs typeface="+mn-lt"/>
              </a:rPr>
              <a:t>Required trainings</a:t>
            </a:r>
          </a:p>
          <a:p>
            <a:pPr lvl="2">
              <a:buFont typeface="Arial" pitchFamily="2" charset="2"/>
              <a:buChar char="•"/>
            </a:pPr>
            <a:r>
              <a:rPr lang="en-US" sz="2400" dirty="0">
                <a:ea typeface="+mn-lt"/>
                <a:cs typeface="+mn-lt"/>
              </a:rPr>
              <a:t>News, events, and director's messages</a:t>
            </a:r>
          </a:p>
          <a:p>
            <a:pPr lvl="2">
              <a:buFont typeface="Arial" pitchFamily="2" charset="2"/>
              <a:buChar char="•"/>
            </a:pPr>
            <a:r>
              <a:rPr lang="en-US" sz="2400" dirty="0">
                <a:ea typeface="+mn-lt"/>
                <a:cs typeface="+mn-lt"/>
              </a:rPr>
              <a:t>Document management system search</a:t>
            </a:r>
          </a:p>
          <a:p>
            <a:pPr lvl="2">
              <a:buFont typeface="Arial" pitchFamily="2" charset="2"/>
              <a:buChar char="•"/>
            </a:pPr>
            <a:r>
              <a:rPr lang="en-US" sz="2400" dirty="0">
                <a:ea typeface="+mn-lt"/>
                <a:cs typeface="+mn-lt"/>
              </a:rPr>
              <a:t>Staff directory</a:t>
            </a:r>
          </a:p>
        </p:txBody>
      </p:sp>
      <p:sp>
        <p:nvSpPr>
          <p:cNvPr id="4" name="Text Placeholder 3">
            <a:extLst>
              <a:ext uri="{FF2B5EF4-FFF2-40B4-BE49-F238E27FC236}">
                <a16:creationId xmlns:a16="http://schemas.microsoft.com/office/drawing/2014/main" id="{6E6F02F5-B20C-4B97-93B2-339AB9E70C30}"/>
              </a:ext>
            </a:extLst>
          </p:cNvPr>
          <p:cNvSpPr>
            <a:spLocks noGrp="1"/>
          </p:cNvSpPr>
          <p:nvPr>
            <p:ph type="body" sz="quarter" idx="12"/>
          </p:nvPr>
        </p:nvSpPr>
        <p:spPr/>
        <p:txBody>
          <a:bodyPr vert="horz" lIns="0" tIns="0" rIns="0" bIns="0" rtlCol="0" anchor="t">
            <a:noAutofit/>
          </a:bodyPr>
          <a:lstStyle/>
          <a:p>
            <a:r>
              <a:rPr lang="en-US" dirty="0">
                <a:cs typeface="Arial"/>
              </a:rPr>
              <a:t>Reduce user complexity, increase technical complexity</a:t>
            </a:r>
          </a:p>
        </p:txBody>
      </p:sp>
      <p:sp>
        <p:nvSpPr>
          <p:cNvPr id="5" name="Slide Number Placeholder 4">
            <a:extLst>
              <a:ext uri="{FF2B5EF4-FFF2-40B4-BE49-F238E27FC236}">
                <a16:creationId xmlns:a16="http://schemas.microsoft.com/office/drawing/2014/main" id="{A9291C20-A1B3-4CF0-84E2-9A2753552F3A}"/>
              </a:ext>
            </a:extLst>
          </p:cNvPr>
          <p:cNvSpPr>
            <a:spLocks noGrp="1"/>
          </p:cNvSpPr>
          <p:nvPr>
            <p:ph type="sldNum" sz="quarter" idx="13"/>
          </p:nvPr>
        </p:nvSpPr>
        <p:spPr/>
        <p:txBody>
          <a:bodyPr/>
          <a:lstStyle/>
          <a:p>
            <a:fld id="{AEFAAC5A-9C4F-4278-920D-DF2BAB595749}" type="slidenum">
              <a:rPr lang="en-US" smtClean="0"/>
              <a:pPr/>
              <a:t>28</a:t>
            </a:fld>
            <a:endParaRPr lang="en-US" dirty="0"/>
          </a:p>
        </p:txBody>
      </p:sp>
    </p:spTree>
    <p:extLst>
      <p:ext uri="{BB962C8B-B14F-4D97-AF65-F5344CB8AC3E}">
        <p14:creationId xmlns:p14="http://schemas.microsoft.com/office/powerpoint/2010/main" val="1718034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44457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Integrations</a:t>
            </a:r>
            <a:endParaRPr lang="en-US"/>
          </a:p>
        </p:txBody>
      </p:sp>
      <p:sp>
        <p:nvSpPr>
          <p:cNvPr id="3" name="Content Placeholder 2"/>
          <p:cNvSpPr>
            <a:spLocks noGrp="1"/>
          </p:cNvSpPr>
          <p:nvPr>
            <p:ph idx="1"/>
          </p:nvPr>
        </p:nvSpPr>
        <p:spPr/>
        <p:txBody>
          <a:bodyPr vert="horz" lIns="0" tIns="0" rIns="0" bIns="45720" rtlCol="0" anchor="t">
            <a:noAutofit/>
          </a:bodyPr>
          <a:lstStyle/>
          <a:p>
            <a:pPr marL="172720" indent="-172720"/>
            <a:r>
              <a:rPr lang="en-US" sz="2400" dirty="0" err="1">
                <a:ea typeface="+mn-lt"/>
                <a:cs typeface="+mn-lt"/>
              </a:rPr>
              <a:t>AuthN</a:t>
            </a:r>
            <a:r>
              <a:rPr lang="en-US" sz="2400" dirty="0">
                <a:ea typeface="+mn-lt"/>
                <a:cs typeface="+mn-lt"/>
              </a:rPr>
              <a:t> and </a:t>
            </a:r>
            <a:r>
              <a:rPr lang="en-US" sz="2400" dirty="0" err="1">
                <a:ea typeface="+mn-lt"/>
                <a:cs typeface="+mn-lt"/>
              </a:rPr>
              <a:t>AuthZ</a:t>
            </a:r>
            <a:endParaRPr lang="en-US" sz="2400">
              <a:ea typeface="+mn-lt"/>
              <a:cs typeface="+mn-lt"/>
            </a:endParaRPr>
          </a:p>
          <a:p>
            <a:pPr marL="172720" indent="-172720"/>
            <a:r>
              <a:rPr lang="en-US" sz="2400" dirty="0">
                <a:ea typeface="+mn-lt"/>
                <a:cs typeface="+mn-lt"/>
              </a:rPr>
              <a:t>Person Information</a:t>
            </a:r>
          </a:p>
          <a:p>
            <a:pPr marL="172720" indent="-172720"/>
            <a:r>
              <a:rPr lang="en-US" sz="2400" dirty="0">
                <a:cs typeface="Arial"/>
              </a:rPr>
              <a:t>PTO, Training</a:t>
            </a:r>
            <a:endParaRPr lang="en-US" sz="2400" dirty="0"/>
          </a:p>
          <a:p>
            <a:pPr marL="172720" indent="-172720"/>
            <a:r>
              <a:rPr lang="en-US" sz="2400" dirty="0">
                <a:cs typeface="Arial"/>
              </a:rPr>
              <a:t>Network Status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29</a:t>
            </a:fld>
            <a:endParaRPr lang="en-US" dirty="0"/>
          </a:p>
        </p:txBody>
      </p:sp>
    </p:spTree>
    <p:extLst>
      <p:ext uri="{BB962C8B-B14F-4D97-AF65-F5344CB8AC3E}">
        <p14:creationId xmlns:p14="http://schemas.microsoft.com/office/powerpoint/2010/main" val="3821412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2425"/>
                </a:solidFill>
                <a:latin typeface="Arial"/>
                <a:cs typeface="Arial"/>
              </a:rPr>
              <a:t>Integrations</a:t>
            </a:r>
            <a:endParaRPr lang="en-US" dirty="0"/>
          </a:p>
        </p:txBody>
      </p:sp>
      <p:sp>
        <p:nvSpPr>
          <p:cNvPr id="3" name="Content Placeholder 2"/>
          <p:cNvSpPr>
            <a:spLocks noGrp="1"/>
          </p:cNvSpPr>
          <p:nvPr>
            <p:ph idx="1"/>
          </p:nvPr>
        </p:nvSpPr>
        <p:spPr/>
        <p:txBody>
          <a:bodyPr vert="horz" lIns="0" tIns="0" rIns="0" bIns="45720" rtlCol="0" anchor="t">
            <a:noAutofit/>
          </a:bodyPr>
          <a:lstStyle/>
          <a:p>
            <a:pPr lvl="1" indent="-236220"/>
            <a:r>
              <a:rPr lang="en-US" sz="2400" dirty="0">
                <a:cs typeface="Arial"/>
              </a:rPr>
              <a:t>More than just "who are you"</a:t>
            </a:r>
          </a:p>
          <a:p>
            <a:pPr lvl="1" indent="-236220"/>
            <a:r>
              <a:rPr lang="en-US" sz="2400" dirty="0">
                <a:cs typeface="Arial"/>
              </a:rPr>
              <a:t>Focal point for personalization</a:t>
            </a:r>
          </a:p>
          <a:p>
            <a:pPr lvl="1" indent="-236220"/>
            <a:endParaRPr lang="en-US" sz="2400" dirty="0">
              <a:cs typeface="Arial"/>
            </a:endParaRPr>
          </a:p>
          <a:p>
            <a:pPr lvl="1" indent="-236220"/>
            <a:endParaRPr lang="en-US" sz="2400"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30</a:t>
            </a:fld>
            <a:endParaRPr lang="en-US" dirty="0"/>
          </a:p>
        </p:txBody>
      </p:sp>
      <p:sp>
        <p:nvSpPr>
          <p:cNvPr id="4" name="Text Placeholder 3">
            <a:extLst>
              <a:ext uri="{FF2B5EF4-FFF2-40B4-BE49-F238E27FC236}">
                <a16:creationId xmlns:a16="http://schemas.microsoft.com/office/drawing/2014/main" id="{924E5FCE-F63C-4628-AD0D-0F1976B47218}"/>
              </a:ext>
            </a:extLst>
          </p:cNvPr>
          <p:cNvSpPr>
            <a:spLocks noGrp="1"/>
          </p:cNvSpPr>
          <p:nvPr>
            <p:ph type="body" sz="quarter" idx="12"/>
          </p:nvPr>
        </p:nvSpPr>
        <p:spPr>
          <a:xfrm>
            <a:off x="457201" y="1009911"/>
            <a:ext cx="8372901" cy="374786"/>
          </a:xfrm>
        </p:spPr>
        <p:txBody>
          <a:bodyPr vert="horz" lIns="0" tIns="0" rIns="0" bIns="0" rtlCol="0" anchor="t">
            <a:noAutofit/>
          </a:bodyPr>
          <a:lstStyle/>
          <a:p>
            <a:r>
              <a:rPr lang="en-US" dirty="0">
                <a:cs typeface="Arial"/>
              </a:rPr>
              <a:t>Single Sign On</a:t>
            </a:r>
            <a:endParaRPr lang="en-US" dirty="0"/>
          </a:p>
        </p:txBody>
      </p:sp>
    </p:spTree>
    <p:extLst>
      <p:ext uri="{BB962C8B-B14F-4D97-AF65-F5344CB8AC3E}">
        <p14:creationId xmlns:p14="http://schemas.microsoft.com/office/powerpoint/2010/main" val="2735838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2425"/>
                </a:solidFill>
                <a:latin typeface="Arial"/>
                <a:cs typeface="Arial"/>
              </a:rPr>
              <a:t>Integrations</a:t>
            </a:r>
            <a:endParaRPr lang="en-US" dirty="0"/>
          </a:p>
        </p:txBody>
      </p:sp>
      <p:sp>
        <p:nvSpPr>
          <p:cNvPr id="3" name="Content Placeholder 2"/>
          <p:cNvSpPr>
            <a:spLocks noGrp="1"/>
          </p:cNvSpPr>
          <p:nvPr>
            <p:ph idx="1"/>
          </p:nvPr>
        </p:nvSpPr>
        <p:spPr/>
        <p:txBody>
          <a:bodyPr vert="horz" lIns="0" tIns="0" rIns="0" bIns="45720" rtlCol="0" anchor="t">
            <a:noAutofit/>
          </a:bodyPr>
          <a:lstStyle/>
          <a:p>
            <a:pPr lvl="1" indent="-236220"/>
            <a:r>
              <a:rPr lang="en-US" sz="2400" dirty="0">
                <a:cs typeface="Arial"/>
              </a:rPr>
              <a:t>Migrate, not web service call</a:t>
            </a:r>
          </a:p>
          <a:p>
            <a:pPr lvl="1" indent="-236220"/>
            <a:endParaRPr lang="en-US" sz="2400" dirty="0">
              <a:cs typeface="Arial"/>
            </a:endParaRPr>
          </a:p>
          <a:p>
            <a:pPr lvl="1" indent="-236220"/>
            <a:r>
              <a:rPr lang="en-US" sz="2400" dirty="0">
                <a:cs typeface="Arial"/>
              </a:rPr>
              <a:t>Provides metadata to our search provider</a:t>
            </a:r>
          </a:p>
          <a:p>
            <a:pPr lvl="1" indent="-236220"/>
            <a:endParaRPr lang="en-US" sz="2400" dirty="0">
              <a:cs typeface="Arial"/>
            </a:endParaRPr>
          </a:p>
          <a:p>
            <a:pPr lvl="1" indent="-236220"/>
            <a:r>
              <a:rPr lang="en-US" sz="2400" dirty="0">
                <a:cs typeface="Arial"/>
              </a:rPr>
              <a:t>Helps to provide researchers with their own editable profiles</a:t>
            </a:r>
            <a:endParaRPr lang="en-US" sz="2400" dirty="0"/>
          </a:p>
          <a:p>
            <a:pPr lvl="1" indent="-236220"/>
            <a:endParaRPr lang="en-US" sz="2400" dirty="0">
              <a:cs typeface="Arial"/>
            </a:endParaRPr>
          </a:p>
          <a:p>
            <a:pPr lvl="2"/>
            <a:r>
              <a:rPr lang="en-US" sz="2400" dirty="0">
                <a:ea typeface="+mn-lt"/>
                <a:cs typeface="+mn-lt"/>
              </a:rPr>
              <a:t>https://www.anl.gov/argonne-researchers</a:t>
            </a:r>
            <a:endParaRPr lang="en-US" sz="2400" dirty="0">
              <a:cs typeface="Arial"/>
            </a:endParaRPr>
          </a:p>
          <a:p>
            <a:pPr lvl="1" indent="-236220"/>
            <a:endParaRPr lang="en-US" sz="2400"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31</a:t>
            </a:fld>
            <a:endParaRPr lang="en-US" dirty="0"/>
          </a:p>
        </p:txBody>
      </p:sp>
      <p:sp>
        <p:nvSpPr>
          <p:cNvPr id="4" name="Text Placeholder 3">
            <a:extLst>
              <a:ext uri="{FF2B5EF4-FFF2-40B4-BE49-F238E27FC236}">
                <a16:creationId xmlns:a16="http://schemas.microsoft.com/office/drawing/2014/main" id="{D1420003-79FE-41C9-AB47-8D3B3E7E8A2D}"/>
              </a:ext>
            </a:extLst>
          </p:cNvPr>
          <p:cNvSpPr>
            <a:spLocks noGrp="1"/>
          </p:cNvSpPr>
          <p:nvPr>
            <p:ph type="body" sz="quarter" idx="12"/>
          </p:nvPr>
        </p:nvSpPr>
        <p:spPr>
          <a:xfrm>
            <a:off x="457201" y="1009911"/>
            <a:ext cx="8372901" cy="374786"/>
          </a:xfrm>
        </p:spPr>
        <p:txBody>
          <a:bodyPr vert="horz" lIns="0" tIns="0" rIns="0" bIns="0" rtlCol="0" anchor="t">
            <a:noAutofit/>
          </a:bodyPr>
          <a:lstStyle/>
          <a:p>
            <a:r>
              <a:rPr lang="en-US" dirty="0">
                <a:cs typeface="Arial"/>
              </a:rPr>
              <a:t>Person Information</a:t>
            </a:r>
            <a:endParaRPr lang="en-US" dirty="0"/>
          </a:p>
        </p:txBody>
      </p:sp>
    </p:spTree>
    <p:extLst>
      <p:ext uri="{BB962C8B-B14F-4D97-AF65-F5344CB8AC3E}">
        <p14:creationId xmlns:p14="http://schemas.microsoft.com/office/powerpoint/2010/main" val="13121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2425"/>
                </a:solidFill>
                <a:latin typeface="Arial"/>
                <a:cs typeface="Arial"/>
              </a:rPr>
              <a:t>Integrations</a:t>
            </a:r>
            <a:br>
              <a:rPr lang="en-US" dirty="0">
                <a:solidFill>
                  <a:srgbClr val="232425"/>
                </a:solidFill>
                <a:latin typeface="Arial"/>
                <a:cs typeface="Arial"/>
              </a:rPr>
            </a:br>
            <a:endParaRPr lang="en-US" sz="1200"/>
          </a:p>
        </p:txBody>
      </p:sp>
      <p:sp>
        <p:nvSpPr>
          <p:cNvPr id="3" name="Content Placeholder 2"/>
          <p:cNvSpPr>
            <a:spLocks noGrp="1"/>
          </p:cNvSpPr>
          <p:nvPr>
            <p:ph idx="1"/>
          </p:nvPr>
        </p:nvSpPr>
        <p:spPr/>
        <p:txBody>
          <a:bodyPr vert="horz" lIns="0" tIns="0" rIns="0" bIns="45720" rtlCol="0" anchor="t">
            <a:noAutofit/>
          </a:bodyPr>
          <a:lstStyle/>
          <a:p>
            <a:pPr lvl="1" indent="-236220"/>
            <a:r>
              <a:rPr lang="en-US" sz="2400" dirty="0">
                <a:cs typeface="Arial"/>
              </a:rPr>
              <a:t>PTO, Training</a:t>
            </a:r>
          </a:p>
          <a:p>
            <a:pPr lvl="2"/>
            <a:r>
              <a:rPr lang="en-US" sz="2400" dirty="0">
                <a:cs typeface="Arial"/>
              </a:rPr>
              <a:t>Put the most commonly used information in an easy location</a:t>
            </a:r>
          </a:p>
          <a:p>
            <a:pPr lvl="2"/>
            <a:endParaRPr lang="en-US" sz="2400" dirty="0">
              <a:cs typeface="Arial"/>
            </a:endParaRPr>
          </a:p>
          <a:p>
            <a:pPr lvl="1" indent="-236220"/>
            <a:r>
              <a:rPr lang="en-US" sz="2400" dirty="0">
                <a:cs typeface="Arial"/>
              </a:rPr>
              <a:t>Network status</a:t>
            </a:r>
          </a:p>
          <a:p>
            <a:pPr lvl="2"/>
            <a:r>
              <a:rPr lang="en-US" sz="2400" dirty="0">
                <a:cs typeface="Arial"/>
              </a:rPr>
              <a:t>Some services are VPN only</a:t>
            </a:r>
          </a:p>
          <a:p>
            <a:pPr lvl="1" indent="-236220"/>
            <a:endParaRPr lang="en-US" sz="2400"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32</a:t>
            </a:fld>
            <a:endParaRPr lang="en-US" dirty="0"/>
          </a:p>
        </p:txBody>
      </p:sp>
      <p:sp>
        <p:nvSpPr>
          <p:cNvPr id="4" name="Text Placeholder 3">
            <a:extLst>
              <a:ext uri="{FF2B5EF4-FFF2-40B4-BE49-F238E27FC236}">
                <a16:creationId xmlns:a16="http://schemas.microsoft.com/office/drawing/2014/main" id="{EFDF5D37-9B77-4F12-B69E-E152EE150FBE}"/>
              </a:ext>
            </a:extLst>
          </p:cNvPr>
          <p:cNvSpPr>
            <a:spLocks noGrp="1"/>
          </p:cNvSpPr>
          <p:nvPr>
            <p:ph type="body" sz="quarter" idx="12"/>
          </p:nvPr>
        </p:nvSpPr>
        <p:spPr>
          <a:xfrm>
            <a:off x="457200" y="1009911"/>
            <a:ext cx="8372901" cy="374786"/>
          </a:xfrm>
        </p:spPr>
        <p:txBody>
          <a:bodyPr vert="horz" lIns="0" tIns="0" rIns="0" bIns="0" rtlCol="0" anchor="t">
            <a:noAutofit/>
          </a:bodyPr>
          <a:lstStyle/>
          <a:p>
            <a:r>
              <a:rPr lang="en-US" dirty="0">
                <a:cs typeface="Arial"/>
              </a:rPr>
              <a:t>PTO &amp; Network Status</a:t>
            </a:r>
            <a:endParaRPr lang="en-US" dirty="0"/>
          </a:p>
        </p:txBody>
      </p:sp>
    </p:spTree>
    <p:extLst>
      <p:ext uri="{BB962C8B-B14F-4D97-AF65-F5344CB8AC3E}">
        <p14:creationId xmlns:p14="http://schemas.microsoft.com/office/powerpoint/2010/main" val="3634813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1D63B-0D9E-43EF-ADC3-14369B3EBB53}"/>
              </a:ext>
            </a:extLst>
          </p:cNvPr>
          <p:cNvSpPr>
            <a:spLocks noGrp="1"/>
          </p:cNvSpPr>
          <p:nvPr>
            <p:ph type="body" sz="quarter" idx="10"/>
          </p:nvPr>
        </p:nvSpPr>
        <p:spPr/>
        <p:txBody>
          <a:bodyPr/>
          <a:lstStyle/>
          <a:p>
            <a:r>
              <a:rPr lang="en-US" dirty="0">
                <a:cs typeface="Arial"/>
              </a:rPr>
              <a:t>How agile transformed the way we work</a:t>
            </a:r>
            <a:endParaRPr lang="en-US" dirty="0"/>
          </a:p>
        </p:txBody>
      </p:sp>
    </p:spTree>
    <p:extLst>
      <p:ext uri="{BB962C8B-B14F-4D97-AF65-F5344CB8AC3E}">
        <p14:creationId xmlns:p14="http://schemas.microsoft.com/office/powerpoint/2010/main" val="3513738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01EC-EB73-4195-A420-F462C815C9EC}"/>
              </a:ext>
            </a:extLst>
          </p:cNvPr>
          <p:cNvSpPr>
            <a:spLocks noGrp="1"/>
          </p:cNvSpPr>
          <p:nvPr>
            <p:ph type="title"/>
          </p:nvPr>
        </p:nvSpPr>
        <p:spPr/>
        <p:txBody>
          <a:bodyPr/>
          <a:lstStyle/>
          <a:p>
            <a:r>
              <a:rPr lang="en-US" dirty="0">
                <a:cs typeface="Arial"/>
              </a:rPr>
              <a:t>How agile transformed the way we work...</a:t>
            </a:r>
            <a:endParaRPr lang="en-US" dirty="0"/>
          </a:p>
        </p:txBody>
      </p:sp>
      <p:sp>
        <p:nvSpPr>
          <p:cNvPr id="3" name="Content Placeholder 2">
            <a:extLst>
              <a:ext uri="{FF2B5EF4-FFF2-40B4-BE49-F238E27FC236}">
                <a16:creationId xmlns:a16="http://schemas.microsoft.com/office/drawing/2014/main" id="{048DC06B-D9BE-4373-BECE-4A42226A03FC}"/>
              </a:ext>
            </a:extLst>
          </p:cNvPr>
          <p:cNvSpPr>
            <a:spLocks noGrp="1"/>
          </p:cNvSpPr>
          <p:nvPr>
            <p:ph idx="1"/>
          </p:nvPr>
        </p:nvSpPr>
        <p:spPr/>
        <p:txBody>
          <a:bodyPr vert="horz" lIns="0" tIns="0" rIns="0" bIns="45720" rtlCol="0" anchor="t">
            <a:noAutofit/>
          </a:bodyPr>
          <a:lstStyle/>
          <a:p>
            <a:pPr lvl="1" indent="-236220">
              <a:buFont typeface="Arial" pitchFamily="2" charset="2"/>
              <a:buChar char="–"/>
            </a:pPr>
            <a:r>
              <a:rPr lang="en-US" sz="2400" dirty="0">
                <a:ea typeface="+mn-lt"/>
                <a:cs typeface="+mn-lt"/>
              </a:rPr>
              <a:t>Phased approach improved time to launch and allowed safely deferring blocked features</a:t>
            </a:r>
            <a:endParaRPr lang="en-US" sz="2400" dirty="0">
              <a:cs typeface="Arial"/>
            </a:endParaRPr>
          </a:p>
          <a:p>
            <a:pPr lvl="1" indent="-236220">
              <a:buFont typeface="Arial" pitchFamily="2" charset="2"/>
              <a:buChar char="–"/>
            </a:pPr>
            <a:r>
              <a:rPr lang="en-US" sz="2400" dirty="0">
                <a:ea typeface="+mn-lt"/>
                <a:cs typeface="+mn-lt"/>
              </a:rPr>
              <a:t>Change management increased feedback and eased adoption</a:t>
            </a:r>
            <a:endParaRPr lang="en-US" sz="2400" dirty="0"/>
          </a:p>
          <a:p>
            <a:pPr lvl="1" indent="-236220">
              <a:buFont typeface="Arial" pitchFamily="2" charset="2"/>
              <a:buChar char="–"/>
            </a:pPr>
            <a:r>
              <a:rPr lang="en-US" sz="2400" dirty="0">
                <a:ea typeface="+mn-lt"/>
                <a:cs typeface="+mn-lt"/>
              </a:rPr>
              <a:t>Full team participation increased accuracy of features</a:t>
            </a:r>
            <a:endParaRPr lang="en-US" sz="2400" dirty="0"/>
          </a:p>
          <a:p>
            <a:pPr marL="172720" indent="-172720"/>
            <a:endParaRPr lang="en-US" sz="2400" dirty="0">
              <a:cs typeface="Arial"/>
            </a:endParaRPr>
          </a:p>
        </p:txBody>
      </p:sp>
      <p:sp>
        <p:nvSpPr>
          <p:cNvPr id="4" name="Text Placeholder 3">
            <a:extLst>
              <a:ext uri="{FF2B5EF4-FFF2-40B4-BE49-F238E27FC236}">
                <a16:creationId xmlns:a16="http://schemas.microsoft.com/office/drawing/2014/main" id="{B6DFB6F9-15D4-461A-B788-E182E15697C0}"/>
              </a:ext>
            </a:extLst>
          </p:cNvPr>
          <p:cNvSpPr>
            <a:spLocks noGrp="1"/>
          </p:cNvSpPr>
          <p:nvPr>
            <p:ph type="body" sz="quarter" idx="12"/>
          </p:nvPr>
        </p:nvSpPr>
        <p:spPr/>
        <p:txBody>
          <a:bodyPr vert="horz" lIns="0" tIns="0" rIns="0" bIns="0" rtlCol="0" anchor="t">
            <a:noAutofit/>
          </a:bodyPr>
          <a:lstStyle/>
          <a:p>
            <a:r>
              <a:rPr lang="en-US" dirty="0">
                <a:cs typeface="Arial"/>
              </a:rPr>
              <a:t>(</a:t>
            </a:r>
            <a:r>
              <a:rPr lang="en-US" dirty="0" err="1">
                <a:cs typeface="Arial"/>
              </a:rPr>
              <a:t>lowercase"a</a:t>
            </a:r>
            <a:r>
              <a:rPr lang="en-US" dirty="0">
                <a:cs typeface="Arial"/>
              </a:rPr>
              <a:t>" agile)</a:t>
            </a:r>
            <a:endParaRPr lang="en-US" dirty="0"/>
          </a:p>
        </p:txBody>
      </p:sp>
      <p:sp>
        <p:nvSpPr>
          <p:cNvPr id="5" name="Slide Number Placeholder 4">
            <a:extLst>
              <a:ext uri="{FF2B5EF4-FFF2-40B4-BE49-F238E27FC236}">
                <a16:creationId xmlns:a16="http://schemas.microsoft.com/office/drawing/2014/main" id="{8DED3796-4EAB-44CB-A998-4EB85DE84AF0}"/>
              </a:ext>
            </a:extLst>
          </p:cNvPr>
          <p:cNvSpPr>
            <a:spLocks noGrp="1"/>
          </p:cNvSpPr>
          <p:nvPr>
            <p:ph type="sldNum" sz="quarter" idx="13"/>
          </p:nvPr>
        </p:nvSpPr>
        <p:spPr/>
        <p:txBody>
          <a:bodyPr/>
          <a:lstStyle/>
          <a:p>
            <a:fld id="{AEFAAC5A-9C4F-4278-920D-DF2BAB595749}" type="slidenum">
              <a:rPr lang="en-US" smtClean="0"/>
              <a:pPr/>
              <a:t>35</a:t>
            </a:fld>
            <a:endParaRPr lang="en-US" dirty="0"/>
          </a:p>
        </p:txBody>
      </p:sp>
    </p:spTree>
    <p:extLst>
      <p:ext uri="{BB962C8B-B14F-4D97-AF65-F5344CB8AC3E}">
        <p14:creationId xmlns:p14="http://schemas.microsoft.com/office/powerpoint/2010/main" val="1778997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C5E5-0E02-4EB7-91B0-BC73F564793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FE559C9-7D8C-4E8E-8892-DF478B0364ED}"/>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023D200E-3C10-4ADE-97E3-74507FA7EE02}"/>
              </a:ext>
            </a:extLst>
          </p:cNvPr>
          <p:cNvSpPr>
            <a:spLocks noGrp="1"/>
          </p:cNvSpPr>
          <p:nvPr>
            <p:ph type="sldNum" sz="quarter" idx="13"/>
          </p:nvPr>
        </p:nvSpPr>
        <p:spPr/>
        <p:txBody>
          <a:bodyPr/>
          <a:lstStyle/>
          <a:p>
            <a:fld id="{AEFAAC5A-9C4F-4278-920D-DF2BAB595749}" type="slidenum">
              <a:rPr lang="en-US" smtClean="0"/>
              <a:pPr/>
              <a:t>36</a:t>
            </a:fld>
            <a:endParaRPr lang="en-US" dirty="0"/>
          </a:p>
        </p:txBody>
      </p:sp>
      <p:pic>
        <p:nvPicPr>
          <p:cNvPr id="5" name="Picture 5" descr="A screenshot of a cell phone&#10;&#10;Description generated with very high confidence">
            <a:extLst>
              <a:ext uri="{FF2B5EF4-FFF2-40B4-BE49-F238E27FC236}">
                <a16:creationId xmlns:a16="http://schemas.microsoft.com/office/drawing/2014/main" id="{9DB82FCA-BC76-49D0-813B-43F701D028BB}"/>
              </a:ext>
            </a:extLst>
          </p:cNvPr>
          <p:cNvPicPr>
            <a:picLocks noChangeAspect="1"/>
          </p:cNvPicPr>
          <p:nvPr/>
        </p:nvPicPr>
        <p:blipFill>
          <a:blip r:embed="rId3"/>
          <a:stretch>
            <a:fillRect/>
          </a:stretch>
        </p:blipFill>
        <p:spPr>
          <a:xfrm>
            <a:off x="205740" y="13524"/>
            <a:ext cx="8938260" cy="5093593"/>
          </a:xfrm>
          <a:prstGeom prst="rect">
            <a:avLst/>
          </a:prstGeom>
        </p:spPr>
      </p:pic>
    </p:spTree>
    <p:extLst>
      <p:ext uri="{BB962C8B-B14F-4D97-AF65-F5344CB8AC3E}">
        <p14:creationId xmlns:p14="http://schemas.microsoft.com/office/powerpoint/2010/main" val="2997824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5AA8-C674-49DE-B361-A3C8574BDA93}"/>
              </a:ext>
            </a:extLst>
          </p:cNvPr>
          <p:cNvSpPr>
            <a:spLocks noGrp="1"/>
          </p:cNvSpPr>
          <p:nvPr>
            <p:ph type="title"/>
          </p:nvPr>
        </p:nvSpPr>
        <p:spPr/>
        <p:txBody>
          <a:bodyPr/>
          <a:lstStyle/>
          <a:p>
            <a:r>
              <a:rPr lang="en-US" dirty="0">
                <a:cs typeface="Arial"/>
              </a:rPr>
              <a:t>Phased approach</a:t>
            </a:r>
            <a:endParaRPr lang="en-US" dirty="0"/>
          </a:p>
        </p:txBody>
      </p:sp>
      <p:sp>
        <p:nvSpPr>
          <p:cNvPr id="3" name="Content Placeholder 2">
            <a:extLst>
              <a:ext uri="{FF2B5EF4-FFF2-40B4-BE49-F238E27FC236}">
                <a16:creationId xmlns:a16="http://schemas.microsoft.com/office/drawing/2014/main" id="{DB6E02FE-4D55-4419-82A7-B5F0229AACBA}"/>
              </a:ext>
            </a:extLst>
          </p:cNvPr>
          <p:cNvSpPr>
            <a:spLocks noGrp="1"/>
          </p:cNvSpPr>
          <p:nvPr>
            <p:ph idx="1"/>
          </p:nvPr>
        </p:nvSpPr>
        <p:spPr/>
        <p:txBody>
          <a:bodyPr vert="horz" lIns="0" tIns="0" rIns="0" bIns="45720" rtlCol="0" anchor="t">
            <a:noAutofit/>
          </a:bodyPr>
          <a:lstStyle/>
          <a:p>
            <a:pPr marL="172720" indent="-172720"/>
            <a:r>
              <a:rPr lang="en-US" dirty="0">
                <a:cs typeface="Arial"/>
              </a:rPr>
              <a:t>Included features that:</a:t>
            </a:r>
          </a:p>
          <a:p>
            <a:pPr lvl="1" indent="-236220"/>
            <a:r>
              <a:rPr lang="en-US" dirty="0">
                <a:cs typeface="Arial"/>
              </a:rPr>
              <a:t>Used existing APIs and data</a:t>
            </a:r>
          </a:p>
          <a:p>
            <a:pPr lvl="1" indent="-236220"/>
            <a:r>
              <a:rPr lang="en-US" dirty="0">
                <a:cs typeface="Arial"/>
              </a:rPr>
              <a:t>Reduce systems complexity where possible</a:t>
            </a:r>
          </a:p>
          <a:p>
            <a:pPr lvl="1" indent="-236220"/>
            <a:r>
              <a:rPr lang="en-US" dirty="0">
                <a:cs typeface="Arial"/>
              </a:rPr>
              <a:t>Improve user experience across applications</a:t>
            </a:r>
          </a:p>
          <a:p>
            <a:pPr lvl="1" indent="-236220"/>
            <a:r>
              <a:rPr lang="en-US" dirty="0">
                <a:cs typeface="Arial"/>
              </a:rPr>
              <a:t>Unblock content work</a:t>
            </a:r>
          </a:p>
          <a:p>
            <a:pPr marL="172720" indent="-172720"/>
            <a:r>
              <a:rPr lang="en-US" dirty="0">
                <a:cs typeface="Arial"/>
              </a:rPr>
              <a:t>Postponed features that:</a:t>
            </a:r>
          </a:p>
          <a:p>
            <a:pPr lvl="1" indent="-236220"/>
            <a:r>
              <a:rPr lang="en-US" dirty="0">
                <a:cs typeface="Arial"/>
              </a:rPr>
              <a:t>Integrate with systems waiting for upgrade</a:t>
            </a:r>
          </a:p>
          <a:p>
            <a:pPr lvl="1" indent="-236220"/>
            <a:r>
              <a:rPr lang="en-US" dirty="0">
                <a:cs typeface="Arial"/>
              </a:rPr>
              <a:t>Depend on broad user participation/buy in</a:t>
            </a:r>
          </a:p>
          <a:p>
            <a:pPr lvl="1" indent="-236220"/>
            <a:r>
              <a:rPr lang="en-US" dirty="0">
                <a:cs typeface="Arial"/>
              </a:rPr>
              <a:t>Duplicate functionality in other software</a:t>
            </a:r>
          </a:p>
          <a:p>
            <a:pPr lvl="1" indent="-236220"/>
            <a:endParaRPr lang="en-US" dirty="0">
              <a:cs typeface="Arial"/>
            </a:endParaRPr>
          </a:p>
        </p:txBody>
      </p:sp>
      <p:sp>
        <p:nvSpPr>
          <p:cNvPr id="4" name="Text Placeholder 3">
            <a:extLst>
              <a:ext uri="{FF2B5EF4-FFF2-40B4-BE49-F238E27FC236}">
                <a16:creationId xmlns:a16="http://schemas.microsoft.com/office/drawing/2014/main" id="{3D4CF5FC-E962-4CCF-B664-98204559FCD2}"/>
              </a:ext>
            </a:extLst>
          </p:cNvPr>
          <p:cNvSpPr>
            <a:spLocks noGrp="1"/>
          </p:cNvSpPr>
          <p:nvPr>
            <p:ph type="body" sz="quarter" idx="12"/>
          </p:nvPr>
        </p:nvSpPr>
        <p:spPr/>
        <p:txBody>
          <a:bodyPr vert="horz" lIns="0" tIns="0" rIns="0" bIns="0" rtlCol="0" anchor="t">
            <a:noAutofit/>
          </a:bodyPr>
          <a:lstStyle/>
          <a:p>
            <a:r>
              <a:rPr lang="en-US" dirty="0">
                <a:cs typeface="Arial"/>
              </a:rPr>
              <a:t>December 2019 launch was "rollout 1"</a:t>
            </a:r>
            <a:endParaRPr lang="en-US" dirty="0"/>
          </a:p>
        </p:txBody>
      </p:sp>
      <p:sp>
        <p:nvSpPr>
          <p:cNvPr id="5" name="Slide Number Placeholder 4">
            <a:extLst>
              <a:ext uri="{FF2B5EF4-FFF2-40B4-BE49-F238E27FC236}">
                <a16:creationId xmlns:a16="http://schemas.microsoft.com/office/drawing/2014/main" id="{2F830946-560D-4D6F-9897-A1DF4E13C8D9}"/>
              </a:ext>
            </a:extLst>
          </p:cNvPr>
          <p:cNvSpPr>
            <a:spLocks noGrp="1"/>
          </p:cNvSpPr>
          <p:nvPr>
            <p:ph type="sldNum" sz="quarter" idx="13"/>
          </p:nvPr>
        </p:nvSpPr>
        <p:spPr/>
        <p:txBody>
          <a:bodyPr/>
          <a:lstStyle/>
          <a:p>
            <a:fld id="{AEFAAC5A-9C4F-4278-920D-DF2BAB595749}" type="slidenum">
              <a:rPr lang="en-US" smtClean="0"/>
              <a:pPr/>
              <a:t>37</a:t>
            </a:fld>
            <a:endParaRPr lang="en-US" dirty="0"/>
          </a:p>
        </p:txBody>
      </p:sp>
    </p:spTree>
    <p:extLst>
      <p:ext uri="{BB962C8B-B14F-4D97-AF65-F5344CB8AC3E}">
        <p14:creationId xmlns:p14="http://schemas.microsoft.com/office/powerpoint/2010/main" val="2100725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5E36-DD17-4C1E-9D00-F9629F46C3B9}"/>
              </a:ext>
            </a:extLst>
          </p:cNvPr>
          <p:cNvSpPr>
            <a:spLocks noGrp="1"/>
          </p:cNvSpPr>
          <p:nvPr>
            <p:ph type="title"/>
          </p:nvPr>
        </p:nvSpPr>
        <p:spPr/>
        <p:txBody>
          <a:bodyPr/>
          <a:lstStyle/>
          <a:p>
            <a:r>
              <a:rPr lang="en-US" dirty="0">
                <a:cs typeface="Arial"/>
              </a:rPr>
              <a:t>When should you Prioritize or defer a feature?</a:t>
            </a:r>
            <a:endParaRPr lang="en-US" dirty="0"/>
          </a:p>
        </p:txBody>
      </p:sp>
      <p:sp>
        <p:nvSpPr>
          <p:cNvPr id="3" name="Content Placeholder 2">
            <a:extLst>
              <a:ext uri="{FF2B5EF4-FFF2-40B4-BE49-F238E27FC236}">
                <a16:creationId xmlns:a16="http://schemas.microsoft.com/office/drawing/2014/main" id="{D08948A1-DACE-4EA4-A392-BBDDAC4681E8}"/>
              </a:ext>
            </a:extLst>
          </p:cNvPr>
          <p:cNvSpPr>
            <a:spLocks noGrp="1"/>
          </p:cNvSpPr>
          <p:nvPr>
            <p:ph idx="1"/>
          </p:nvPr>
        </p:nvSpPr>
        <p:spPr/>
        <p:txBody>
          <a:bodyPr vert="horz" lIns="0" tIns="0" rIns="0" bIns="45720" rtlCol="0" anchor="t">
            <a:noAutofit/>
          </a:bodyPr>
          <a:lstStyle/>
          <a:p>
            <a:pPr lvl="1" indent="-236220"/>
            <a:r>
              <a:rPr lang="en-US" sz="2400" dirty="0">
                <a:cs typeface="Arial"/>
              </a:rPr>
              <a:t>Integration with other systems or departments</a:t>
            </a:r>
            <a:endParaRPr lang="en-US" dirty="0">
              <a:cs typeface="Arial"/>
            </a:endParaRPr>
          </a:p>
          <a:p>
            <a:pPr lvl="1" indent="-236220">
              <a:buFont typeface="Arial,Sans-Serif"/>
              <a:buChar char="–"/>
            </a:pPr>
            <a:r>
              <a:rPr lang="en-US" sz="2400" dirty="0">
                <a:ea typeface="+mn-lt"/>
                <a:cs typeface="+mn-lt"/>
              </a:rPr>
              <a:t>User impact</a:t>
            </a:r>
            <a:endParaRPr lang="en-US" sz="2400">
              <a:cs typeface="Arial"/>
            </a:endParaRPr>
          </a:p>
          <a:p>
            <a:pPr lvl="1" indent="-236220">
              <a:buFont typeface="Arial,Sans-Serif"/>
              <a:buChar char="–"/>
            </a:pPr>
            <a:r>
              <a:rPr lang="en-US" sz="2400" dirty="0">
                <a:cs typeface="Arial"/>
              </a:rPr>
              <a:t>Technical risk</a:t>
            </a:r>
          </a:p>
          <a:p>
            <a:pPr lvl="2"/>
            <a:endParaRPr lang="en-US" sz="2400" dirty="0">
              <a:cs typeface="Arial"/>
            </a:endParaRPr>
          </a:p>
          <a:p>
            <a:pPr lvl="2"/>
            <a:endParaRPr lang="en-US" sz="2400" dirty="0">
              <a:cs typeface="Arial"/>
            </a:endParaRPr>
          </a:p>
          <a:p>
            <a:pPr lvl="1" indent="-236220"/>
            <a:endParaRPr lang="en-US" sz="2400" dirty="0">
              <a:cs typeface="Arial"/>
            </a:endParaRPr>
          </a:p>
        </p:txBody>
      </p:sp>
      <p:sp>
        <p:nvSpPr>
          <p:cNvPr id="4" name="Text Placeholder 3">
            <a:extLst>
              <a:ext uri="{FF2B5EF4-FFF2-40B4-BE49-F238E27FC236}">
                <a16:creationId xmlns:a16="http://schemas.microsoft.com/office/drawing/2014/main" id="{09ACCB57-B496-4FE1-B0DD-A491DF57FA79}"/>
              </a:ext>
            </a:extLst>
          </p:cNvPr>
          <p:cNvSpPr>
            <a:spLocks noGrp="1"/>
          </p:cNvSpPr>
          <p:nvPr>
            <p:ph type="body" sz="quarter" idx="12"/>
          </p:nvPr>
        </p:nvSpPr>
        <p:spPr/>
        <p:txBody>
          <a:bodyPr vert="horz" lIns="0" tIns="0" rIns="0" bIns="0" rtlCol="0" anchor="t">
            <a:noAutofit/>
          </a:bodyPr>
          <a:lstStyle/>
          <a:p>
            <a:r>
              <a:rPr lang="en-US" dirty="0">
                <a:cs typeface="Arial"/>
              </a:rPr>
              <a:t>Balancing opportunities and dependencies in each rollout</a:t>
            </a:r>
            <a:endParaRPr lang="en-US" dirty="0"/>
          </a:p>
        </p:txBody>
      </p:sp>
      <p:sp>
        <p:nvSpPr>
          <p:cNvPr id="5" name="Slide Number Placeholder 4">
            <a:extLst>
              <a:ext uri="{FF2B5EF4-FFF2-40B4-BE49-F238E27FC236}">
                <a16:creationId xmlns:a16="http://schemas.microsoft.com/office/drawing/2014/main" id="{FD9AA516-991F-4516-B6A1-CD38A5C154C0}"/>
              </a:ext>
            </a:extLst>
          </p:cNvPr>
          <p:cNvSpPr>
            <a:spLocks noGrp="1"/>
          </p:cNvSpPr>
          <p:nvPr>
            <p:ph type="sldNum" sz="quarter" idx="13"/>
          </p:nvPr>
        </p:nvSpPr>
        <p:spPr/>
        <p:txBody>
          <a:bodyPr/>
          <a:lstStyle/>
          <a:p>
            <a:fld id="{AEFAAC5A-9C4F-4278-920D-DF2BAB595749}" type="slidenum">
              <a:rPr lang="en-US" smtClean="0"/>
              <a:pPr/>
              <a:t>38</a:t>
            </a:fld>
            <a:endParaRPr lang="en-US" dirty="0"/>
          </a:p>
        </p:txBody>
      </p:sp>
    </p:spTree>
    <p:extLst>
      <p:ext uri="{BB962C8B-B14F-4D97-AF65-F5344CB8AC3E}">
        <p14:creationId xmlns:p14="http://schemas.microsoft.com/office/powerpoint/2010/main" val="3121627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221-64C3-4932-B880-CD92D06D2081}"/>
              </a:ext>
            </a:extLst>
          </p:cNvPr>
          <p:cNvSpPr>
            <a:spLocks noGrp="1"/>
          </p:cNvSpPr>
          <p:nvPr>
            <p:ph type="title"/>
          </p:nvPr>
        </p:nvSpPr>
        <p:spPr/>
        <p:txBody>
          <a:bodyPr/>
          <a:lstStyle/>
          <a:p>
            <a:r>
              <a:rPr lang="en-US" dirty="0">
                <a:cs typeface="Arial"/>
              </a:rPr>
              <a:t>Breaking down the work</a:t>
            </a:r>
            <a:endParaRPr lang="en-US" dirty="0"/>
          </a:p>
        </p:txBody>
      </p:sp>
      <p:sp>
        <p:nvSpPr>
          <p:cNvPr id="3" name="Content Placeholder 2">
            <a:extLst>
              <a:ext uri="{FF2B5EF4-FFF2-40B4-BE49-F238E27FC236}">
                <a16:creationId xmlns:a16="http://schemas.microsoft.com/office/drawing/2014/main" id="{DB28A04C-006D-4280-AA43-CF4F6BC86D14}"/>
              </a:ext>
            </a:extLst>
          </p:cNvPr>
          <p:cNvSpPr>
            <a:spLocks noGrp="1"/>
          </p:cNvSpPr>
          <p:nvPr>
            <p:ph idx="1"/>
          </p:nvPr>
        </p:nvSpPr>
        <p:spPr/>
        <p:txBody>
          <a:bodyPr vert="horz" lIns="0" tIns="0" rIns="0" bIns="45720" rtlCol="0" anchor="t">
            <a:noAutofit/>
          </a:bodyPr>
          <a:lstStyle/>
          <a:p>
            <a:pPr marL="172720" indent="-172720"/>
            <a:r>
              <a:rPr lang="en-US" dirty="0">
                <a:cs typeface="Arial"/>
              </a:rPr>
              <a:t>Workshops for each feature</a:t>
            </a:r>
            <a:endParaRPr lang="en-US" dirty="0"/>
          </a:p>
          <a:p>
            <a:pPr marL="172720" indent="-172720"/>
            <a:r>
              <a:rPr lang="en-US" dirty="0">
                <a:cs typeface="Arial"/>
              </a:rPr>
              <a:t>Gather information from the full team about the boundaries</a:t>
            </a:r>
          </a:p>
          <a:p>
            <a:pPr lvl="1" indent="-236220"/>
            <a:r>
              <a:rPr lang="en-US" dirty="0">
                <a:cs typeface="Arial"/>
              </a:rPr>
              <a:t>What does everyone agree on?</a:t>
            </a:r>
          </a:p>
          <a:p>
            <a:pPr lvl="1" indent="-236220"/>
            <a:r>
              <a:rPr lang="en-US" dirty="0">
                <a:cs typeface="Arial"/>
              </a:rPr>
              <a:t>What's definitely excluded?</a:t>
            </a:r>
          </a:p>
          <a:p>
            <a:pPr marL="172720" indent="-172720">
              <a:buFont typeface="Wingdings"/>
              <a:buChar char="§"/>
            </a:pPr>
            <a:r>
              <a:rPr lang="en-US" dirty="0">
                <a:ea typeface="+mn-lt"/>
                <a:cs typeface="+mn-lt"/>
              </a:rPr>
              <a:t>Identify the smallest possible number of critical stories</a:t>
            </a:r>
            <a:endParaRPr lang="en-US" dirty="0">
              <a:cs typeface="Arial"/>
            </a:endParaRPr>
          </a:p>
        </p:txBody>
      </p:sp>
      <p:sp>
        <p:nvSpPr>
          <p:cNvPr id="4" name="Text Placeholder 3">
            <a:extLst>
              <a:ext uri="{FF2B5EF4-FFF2-40B4-BE49-F238E27FC236}">
                <a16:creationId xmlns:a16="http://schemas.microsoft.com/office/drawing/2014/main" id="{E47D12F2-6D72-4494-B14E-BB82EA2B04B3}"/>
              </a:ext>
            </a:extLst>
          </p:cNvPr>
          <p:cNvSpPr>
            <a:spLocks noGrp="1"/>
          </p:cNvSpPr>
          <p:nvPr>
            <p:ph type="body" sz="quarter" idx="12"/>
          </p:nvPr>
        </p:nvSpPr>
        <p:spPr/>
        <p:txBody>
          <a:bodyPr vert="horz" lIns="0" tIns="0" rIns="0" bIns="0" rtlCol="0" anchor="t">
            <a:noAutofit/>
          </a:bodyPr>
          <a:lstStyle/>
          <a:p>
            <a:r>
              <a:rPr lang="en-US" dirty="0">
                <a:cs typeface="Arial"/>
              </a:rPr>
              <a:t>Turning features into actionable pieces – User Stories</a:t>
            </a:r>
            <a:endParaRPr lang="en-US" dirty="0"/>
          </a:p>
        </p:txBody>
      </p:sp>
      <p:sp>
        <p:nvSpPr>
          <p:cNvPr id="5" name="Slide Number Placeholder 4">
            <a:extLst>
              <a:ext uri="{FF2B5EF4-FFF2-40B4-BE49-F238E27FC236}">
                <a16:creationId xmlns:a16="http://schemas.microsoft.com/office/drawing/2014/main" id="{D20B0C16-0FA2-49AE-A437-BF06ECB69924}"/>
              </a:ext>
            </a:extLst>
          </p:cNvPr>
          <p:cNvSpPr>
            <a:spLocks noGrp="1"/>
          </p:cNvSpPr>
          <p:nvPr>
            <p:ph type="sldNum" sz="quarter" idx="13"/>
          </p:nvPr>
        </p:nvSpPr>
        <p:spPr/>
        <p:txBody>
          <a:bodyPr/>
          <a:lstStyle/>
          <a:p>
            <a:fld id="{AEFAAC5A-9C4F-4278-920D-DF2BAB595749}" type="slidenum">
              <a:rPr lang="en-US" smtClean="0"/>
              <a:pPr/>
              <a:t>39</a:t>
            </a:fld>
            <a:endParaRPr lang="en-US" dirty="0"/>
          </a:p>
        </p:txBody>
      </p:sp>
    </p:spTree>
    <p:extLst>
      <p:ext uri="{BB962C8B-B14F-4D97-AF65-F5344CB8AC3E}">
        <p14:creationId xmlns:p14="http://schemas.microsoft.com/office/powerpoint/2010/main" val="37926331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fld id="{AEFAAC5A-9C4F-4278-920D-DF2BAB595749}" type="slidenum">
              <a:rPr lang="en-US" smtClean="0"/>
              <a:pPr/>
              <a:t>4</a:t>
            </a:fld>
            <a:endParaRPr lang="en-US" dirty="0"/>
          </a:p>
        </p:txBody>
      </p:sp>
      <p:pic>
        <p:nvPicPr>
          <p:cNvPr id="6" name="Picture 6" descr="A close up of a sign&#10;&#10;Description generated with high confidence">
            <a:extLst>
              <a:ext uri="{FF2B5EF4-FFF2-40B4-BE49-F238E27FC236}">
                <a16:creationId xmlns:a16="http://schemas.microsoft.com/office/drawing/2014/main" id="{53EBD3D7-4CF8-4087-9CFF-319CCCA0A75C}"/>
              </a:ext>
            </a:extLst>
          </p:cNvPr>
          <p:cNvPicPr>
            <a:picLocks noChangeAspect="1"/>
          </p:cNvPicPr>
          <p:nvPr/>
        </p:nvPicPr>
        <p:blipFill>
          <a:blip r:embed="rId3"/>
          <a:stretch>
            <a:fillRect/>
          </a:stretch>
        </p:blipFill>
        <p:spPr>
          <a:xfrm>
            <a:off x="3835589" y="196257"/>
            <a:ext cx="2095500" cy="733425"/>
          </a:xfrm>
          <a:prstGeom prst="rect">
            <a:avLst/>
          </a:prstGeom>
        </p:spPr>
      </p:pic>
      <p:sp>
        <p:nvSpPr>
          <p:cNvPr id="8" name="TextBox 7">
            <a:extLst>
              <a:ext uri="{FF2B5EF4-FFF2-40B4-BE49-F238E27FC236}">
                <a16:creationId xmlns:a16="http://schemas.microsoft.com/office/drawing/2014/main" id="{E67193F6-E1E7-4B1F-9842-CCDBB9CBF7DB}"/>
              </a:ext>
            </a:extLst>
          </p:cNvPr>
          <p:cNvSpPr txBox="1"/>
          <p:nvPr/>
        </p:nvSpPr>
        <p:spPr>
          <a:xfrm>
            <a:off x="458053" y="1067936"/>
            <a:ext cx="785258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Arial"/>
              </a:rPr>
              <a:t>One of the Department of Energy's 17 National Laboratories</a:t>
            </a:r>
          </a:p>
          <a:p>
            <a:pPr marL="285750" indent="-285750">
              <a:buFont typeface="Arial"/>
              <a:buChar char="•"/>
            </a:pPr>
            <a:r>
              <a:rPr lang="en-US" dirty="0">
                <a:cs typeface="Arial"/>
              </a:rPr>
              <a:t>Located in the Chicago Suburb of Lemont, IL</a:t>
            </a:r>
            <a:endParaRPr lang="en-US" dirty="0"/>
          </a:p>
          <a:p>
            <a:pPr marL="742950" lvl="1" indent="-285750">
              <a:buFont typeface="Arial"/>
              <a:buChar char="•"/>
            </a:pPr>
            <a:r>
              <a:rPr lang="en-US" dirty="0">
                <a:cs typeface="Arial"/>
              </a:rPr>
              <a:t>Surrounded by the Waterfall Glen Forest Preserve</a:t>
            </a:r>
          </a:p>
          <a:p>
            <a:pPr marL="285750" indent="-285750">
              <a:buFont typeface="Arial"/>
              <a:buChar char="•"/>
            </a:pPr>
            <a:r>
              <a:rPr lang="en-US" dirty="0">
                <a:cs typeface="Arial"/>
              </a:rPr>
              <a:t>13,000 people</a:t>
            </a:r>
            <a:endParaRPr lang="en-US" dirty="0"/>
          </a:p>
          <a:p>
            <a:pPr marL="285750" indent="-285750">
              <a:buFont typeface="Arial"/>
              <a:buChar char="•"/>
            </a:pPr>
            <a:r>
              <a:rPr lang="en-US" dirty="0">
                <a:cs typeface="Arial"/>
              </a:rPr>
              <a:t>16 research divisions</a:t>
            </a:r>
          </a:p>
          <a:p>
            <a:pPr marL="742950" lvl="1" indent="-285750">
              <a:buFont typeface="Arial"/>
              <a:buChar char="•"/>
            </a:pPr>
            <a:r>
              <a:rPr lang="en-US" sz="1200" dirty="0">
                <a:cs typeface="Arial"/>
                <a:hlinkClick r:id="rId4"/>
              </a:rPr>
              <a:t>https://www.anl.gov/research-index</a:t>
            </a:r>
            <a:endParaRPr lang="en-US" sz="1200" dirty="0">
              <a:cs typeface="Arial"/>
            </a:endParaRPr>
          </a:p>
          <a:p>
            <a:pPr marL="285750" indent="-285750">
              <a:buFont typeface="Arial"/>
              <a:buChar char="•"/>
            </a:pPr>
            <a:r>
              <a:rPr lang="en-US" dirty="0">
                <a:cs typeface="Arial"/>
              </a:rPr>
              <a:t>5 National Scientific User Facilities</a:t>
            </a:r>
          </a:p>
          <a:p>
            <a:endParaRPr lang="en-US" dirty="0">
              <a:cs typeface="Arial"/>
            </a:endParaRPr>
          </a:p>
        </p:txBody>
      </p:sp>
    </p:spTree>
    <p:extLst>
      <p:ext uri="{BB962C8B-B14F-4D97-AF65-F5344CB8AC3E}">
        <p14:creationId xmlns:p14="http://schemas.microsoft.com/office/powerpoint/2010/main" val="3019552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9FD0-4B15-4A83-AFFD-E9BACDEECDD9}"/>
              </a:ext>
            </a:extLst>
          </p:cNvPr>
          <p:cNvSpPr>
            <a:spLocks noGrp="1"/>
          </p:cNvSpPr>
          <p:nvPr>
            <p:ph type="title"/>
          </p:nvPr>
        </p:nvSpPr>
        <p:spPr/>
        <p:txBody>
          <a:bodyPr/>
          <a:lstStyle/>
          <a:p>
            <a:r>
              <a:rPr lang="en-US" dirty="0">
                <a:cs typeface="Arial"/>
              </a:rPr>
              <a:t>Change Management</a:t>
            </a:r>
            <a:endParaRPr lang="en-US" dirty="0"/>
          </a:p>
        </p:txBody>
      </p:sp>
      <p:sp>
        <p:nvSpPr>
          <p:cNvPr id="3" name="Content Placeholder 2">
            <a:extLst>
              <a:ext uri="{FF2B5EF4-FFF2-40B4-BE49-F238E27FC236}">
                <a16:creationId xmlns:a16="http://schemas.microsoft.com/office/drawing/2014/main" id="{16999C59-CC90-4150-8A8B-4D1AE854992F}"/>
              </a:ext>
            </a:extLst>
          </p:cNvPr>
          <p:cNvSpPr>
            <a:spLocks noGrp="1"/>
          </p:cNvSpPr>
          <p:nvPr>
            <p:ph idx="1"/>
          </p:nvPr>
        </p:nvSpPr>
        <p:spPr/>
        <p:txBody>
          <a:bodyPr vert="horz" lIns="0" tIns="0" rIns="0" bIns="45720" rtlCol="0" anchor="t">
            <a:noAutofit/>
          </a:bodyPr>
          <a:lstStyle/>
          <a:p>
            <a:pPr marL="172720" indent="-172720"/>
            <a:r>
              <a:rPr lang="en-US" dirty="0">
                <a:cs typeface="Arial"/>
              </a:rPr>
              <a:t>Kept end users informed with regular updates</a:t>
            </a:r>
          </a:p>
          <a:p>
            <a:pPr marL="172720" indent="-172720"/>
            <a:r>
              <a:rPr lang="en-US" dirty="0">
                <a:cs typeface="Arial"/>
              </a:rPr>
              <a:t>Clear messaging from product owner about features and timeline</a:t>
            </a:r>
          </a:p>
          <a:p>
            <a:pPr marL="172720" indent="-172720"/>
            <a:endParaRPr lang="en-US" dirty="0">
              <a:cs typeface="Arial"/>
            </a:endParaRPr>
          </a:p>
        </p:txBody>
      </p:sp>
      <p:sp>
        <p:nvSpPr>
          <p:cNvPr id="4" name="Text Placeholder 3">
            <a:extLst>
              <a:ext uri="{FF2B5EF4-FFF2-40B4-BE49-F238E27FC236}">
                <a16:creationId xmlns:a16="http://schemas.microsoft.com/office/drawing/2014/main" id="{DE36ADFB-7AFE-4CD1-B8D1-287CF943EFE6}"/>
              </a:ext>
            </a:extLst>
          </p:cNvPr>
          <p:cNvSpPr>
            <a:spLocks noGrp="1"/>
          </p:cNvSpPr>
          <p:nvPr>
            <p:ph type="body" sz="quarter" idx="12"/>
          </p:nvPr>
        </p:nvSpPr>
        <p:spPr/>
        <p:txBody>
          <a:bodyPr vert="horz" lIns="0" tIns="0" rIns="0" bIns="0" rtlCol="0" anchor="t">
            <a:noAutofit/>
          </a:bodyPr>
          <a:lstStyle/>
          <a:p>
            <a:r>
              <a:rPr lang="en-US" dirty="0">
                <a:cs typeface="Arial"/>
              </a:rPr>
              <a:t>Key to smooth adoption</a:t>
            </a:r>
            <a:endParaRPr lang="en-US" dirty="0"/>
          </a:p>
        </p:txBody>
      </p:sp>
      <p:sp>
        <p:nvSpPr>
          <p:cNvPr id="5" name="Slide Number Placeholder 4">
            <a:extLst>
              <a:ext uri="{FF2B5EF4-FFF2-40B4-BE49-F238E27FC236}">
                <a16:creationId xmlns:a16="http://schemas.microsoft.com/office/drawing/2014/main" id="{83ACC4DA-2DD6-4CDA-8601-47FEBDC26059}"/>
              </a:ext>
            </a:extLst>
          </p:cNvPr>
          <p:cNvSpPr>
            <a:spLocks noGrp="1"/>
          </p:cNvSpPr>
          <p:nvPr>
            <p:ph type="sldNum" sz="quarter" idx="13"/>
          </p:nvPr>
        </p:nvSpPr>
        <p:spPr/>
        <p:txBody>
          <a:bodyPr/>
          <a:lstStyle/>
          <a:p>
            <a:fld id="{AEFAAC5A-9C4F-4278-920D-DF2BAB595749}" type="slidenum">
              <a:rPr lang="en-US" smtClean="0"/>
              <a:pPr/>
              <a:t>40</a:t>
            </a:fld>
            <a:endParaRPr lang="en-US" dirty="0"/>
          </a:p>
        </p:txBody>
      </p:sp>
    </p:spTree>
    <p:extLst>
      <p:ext uri="{BB962C8B-B14F-4D97-AF65-F5344CB8AC3E}">
        <p14:creationId xmlns:p14="http://schemas.microsoft.com/office/powerpoint/2010/main" val="3778534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E636-18A4-44F1-A985-E08D343B6094}"/>
              </a:ext>
            </a:extLst>
          </p:cNvPr>
          <p:cNvSpPr>
            <a:spLocks noGrp="1"/>
          </p:cNvSpPr>
          <p:nvPr>
            <p:ph type="title"/>
          </p:nvPr>
        </p:nvSpPr>
        <p:spPr/>
        <p:txBody>
          <a:bodyPr/>
          <a:lstStyle/>
          <a:p>
            <a:r>
              <a:rPr lang="en-US" dirty="0">
                <a:cs typeface="Arial"/>
              </a:rPr>
              <a:t>Full team participation</a:t>
            </a:r>
            <a:endParaRPr lang="en-US" dirty="0"/>
          </a:p>
        </p:txBody>
      </p:sp>
      <p:sp>
        <p:nvSpPr>
          <p:cNvPr id="3" name="Content Placeholder 2">
            <a:extLst>
              <a:ext uri="{FF2B5EF4-FFF2-40B4-BE49-F238E27FC236}">
                <a16:creationId xmlns:a16="http://schemas.microsoft.com/office/drawing/2014/main" id="{B291D13C-863B-484F-AC7A-3A5093772DEA}"/>
              </a:ext>
            </a:extLst>
          </p:cNvPr>
          <p:cNvSpPr>
            <a:spLocks noGrp="1"/>
          </p:cNvSpPr>
          <p:nvPr>
            <p:ph idx="1"/>
          </p:nvPr>
        </p:nvSpPr>
        <p:spPr/>
        <p:txBody>
          <a:bodyPr vert="horz" lIns="0" tIns="0" rIns="0" bIns="45720" rtlCol="0" anchor="t">
            <a:noAutofit/>
          </a:bodyPr>
          <a:lstStyle/>
          <a:p>
            <a:pPr marL="172720" indent="-172720"/>
            <a:r>
              <a:rPr lang="en-US" dirty="0">
                <a:cs typeface="Arial"/>
              </a:rPr>
              <a:t>Feature definition includes:</a:t>
            </a:r>
            <a:endParaRPr lang="en-US" dirty="0"/>
          </a:p>
          <a:p>
            <a:pPr lvl="1" indent="-236220">
              <a:buFont typeface="Arial" pitchFamily="2" charset="2"/>
            </a:pPr>
            <a:r>
              <a:rPr lang="en-US" dirty="0">
                <a:cs typeface="Arial"/>
              </a:rPr>
              <a:t>Product owner</a:t>
            </a:r>
          </a:p>
          <a:p>
            <a:pPr lvl="1" indent="-236220">
              <a:buFont typeface="Arial" pitchFamily="2" charset="2"/>
            </a:pPr>
            <a:r>
              <a:rPr lang="en-US" dirty="0">
                <a:cs typeface="Arial"/>
              </a:rPr>
              <a:t>Designer</a:t>
            </a:r>
          </a:p>
          <a:p>
            <a:pPr lvl="1" indent="-236220">
              <a:buFont typeface="Arial" pitchFamily="2" charset="2"/>
            </a:pPr>
            <a:r>
              <a:rPr lang="en-US" dirty="0">
                <a:cs typeface="Arial"/>
              </a:rPr>
              <a:t>Developers</a:t>
            </a:r>
          </a:p>
          <a:p>
            <a:pPr lvl="1" indent="-236220">
              <a:buFont typeface="Arial" pitchFamily="2" charset="2"/>
            </a:pPr>
            <a:r>
              <a:rPr lang="en-US" dirty="0">
                <a:cs typeface="Arial"/>
              </a:rPr>
              <a:t>Content manager</a:t>
            </a:r>
            <a:endParaRPr lang="en-US" dirty="0"/>
          </a:p>
          <a:p>
            <a:pPr marL="172720" indent="-172720"/>
            <a:r>
              <a:rPr lang="en-US" dirty="0">
                <a:cs typeface="Arial"/>
              </a:rPr>
              <a:t>Work as peers to understand the system end-to-end</a:t>
            </a:r>
          </a:p>
          <a:p>
            <a:pPr marL="172720" indent="-172720"/>
            <a:r>
              <a:rPr lang="en-US" dirty="0">
                <a:cs typeface="Arial"/>
              </a:rPr>
              <a:t>Feedback early and often:</a:t>
            </a:r>
          </a:p>
          <a:p>
            <a:pPr lvl="1" indent="-236220"/>
            <a:r>
              <a:rPr lang="en-US" dirty="0">
                <a:cs typeface="Arial"/>
              </a:rPr>
              <a:t>During definition</a:t>
            </a:r>
          </a:p>
          <a:p>
            <a:pPr lvl="1" indent="-236220"/>
            <a:r>
              <a:rPr lang="en-US" dirty="0">
                <a:cs typeface="Arial"/>
              </a:rPr>
              <a:t>After each sprint</a:t>
            </a:r>
          </a:p>
          <a:p>
            <a:pPr lvl="1" indent="-236220"/>
            <a:r>
              <a:rPr lang="en-US" dirty="0">
                <a:cs typeface="Arial"/>
              </a:rPr>
              <a:t>After each deployment</a:t>
            </a:r>
          </a:p>
        </p:txBody>
      </p:sp>
      <p:sp>
        <p:nvSpPr>
          <p:cNvPr id="4" name="Text Placeholder 3">
            <a:extLst>
              <a:ext uri="{FF2B5EF4-FFF2-40B4-BE49-F238E27FC236}">
                <a16:creationId xmlns:a16="http://schemas.microsoft.com/office/drawing/2014/main" id="{7788E51A-B819-45EB-90B8-66E2B76EA4D8}"/>
              </a:ext>
            </a:extLst>
          </p:cNvPr>
          <p:cNvSpPr>
            <a:spLocks noGrp="1"/>
          </p:cNvSpPr>
          <p:nvPr>
            <p:ph type="body" sz="quarter" idx="12"/>
          </p:nvPr>
        </p:nvSpPr>
        <p:spPr/>
        <p:txBody>
          <a:bodyPr vert="horz" lIns="0" tIns="0" rIns="0" bIns="0" rtlCol="0" anchor="t">
            <a:noAutofit/>
          </a:bodyPr>
          <a:lstStyle/>
          <a:p>
            <a:r>
              <a:rPr lang="en-US" dirty="0">
                <a:cs typeface="Arial"/>
              </a:rPr>
              <a:t>Inclusive decision making</a:t>
            </a:r>
          </a:p>
        </p:txBody>
      </p:sp>
      <p:sp>
        <p:nvSpPr>
          <p:cNvPr id="5" name="Slide Number Placeholder 4">
            <a:extLst>
              <a:ext uri="{FF2B5EF4-FFF2-40B4-BE49-F238E27FC236}">
                <a16:creationId xmlns:a16="http://schemas.microsoft.com/office/drawing/2014/main" id="{F646FF44-2518-4FD3-8C3E-F064B72157B1}"/>
              </a:ext>
            </a:extLst>
          </p:cNvPr>
          <p:cNvSpPr>
            <a:spLocks noGrp="1"/>
          </p:cNvSpPr>
          <p:nvPr>
            <p:ph type="sldNum" sz="quarter" idx="13"/>
          </p:nvPr>
        </p:nvSpPr>
        <p:spPr/>
        <p:txBody>
          <a:bodyPr/>
          <a:lstStyle/>
          <a:p>
            <a:fld id="{AEFAAC5A-9C4F-4278-920D-DF2BAB595749}" type="slidenum">
              <a:rPr lang="en-US" smtClean="0"/>
              <a:pPr/>
              <a:t>41</a:t>
            </a:fld>
            <a:endParaRPr lang="en-US" dirty="0"/>
          </a:p>
        </p:txBody>
      </p:sp>
    </p:spTree>
    <p:extLst>
      <p:ext uri="{BB962C8B-B14F-4D97-AF65-F5344CB8AC3E}">
        <p14:creationId xmlns:p14="http://schemas.microsoft.com/office/powerpoint/2010/main" val="3642675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6B2E75-EFFB-468B-B055-FCF2A734A492}"/>
              </a:ext>
            </a:extLst>
          </p:cNvPr>
          <p:cNvSpPr>
            <a:spLocks noGrp="1"/>
          </p:cNvSpPr>
          <p:nvPr>
            <p:ph type="body" sz="quarter" idx="10"/>
          </p:nvPr>
        </p:nvSpPr>
        <p:spPr/>
        <p:txBody>
          <a:bodyPr/>
          <a:lstStyle/>
          <a:p>
            <a:r>
              <a:rPr lang="en-US" dirty="0">
                <a:cs typeface="Arial"/>
              </a:rPr>
              <a:t>So, if you're asking us how to do this...</a:t>
            </a:r>
            <a:endParaRPr lang="en-US" dirty="0"/>
          </a:p>
        </p:txBody>
      </p:sp>
    </p:spTree>
    <p:extLst>
      <p:ext uri="{BB962C8B-B14F-4D97-AF65-F5344CB8AC3E}">
        <p14:creationId xmlns:p14="http://schemas.microsoft.com/office/powerpoint/2010/main" val="4015972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9998-B82D-4E83-8FB9-D389B14E3CC0}"/>
              </a:ext>
            </a:extLst>
          </p:cNvPr>
          <p:cNvSpPr>
            <a:spLocks noGrp="1"/>
          </p:cNvSpPr>
          <p:nvPr>
            <p:ph type="title"/>
          </p:nvPr>
        </p:nvSpPr>
        <p:spPr/>
        <p:txBody>
          <a:bodyPr/>
          <a:lstStyle/>
          <a:p>
            <a:r>
              <a:rPr lang="en-US" dirty="0">
                <a:cs typeface="Arial"/>
              </a:rPr>
              <a:t>Our key approaches</a:t>
            </a:r>
            <a:endParaRPr lang="en-US" dirty="0"/>
          </a:p>
        </p:txBody>
      </p:sp>
      <p:sp>
        <p:nvSpPr>
          <p:cNvPr id="3" name="Content Placeholder 2">
            <a:extLst>
              <a:ext uri="{FF2B5EF4-FFF2-40B4-BE49-F238E27FC236}">
                <a16:creationId xmlns:a16="http://schemas.microsoft.com/office/drawing/2014/main" id="{077A98AF-D2D1-4756-B835-087F1571DF3D}"/>
              </a:ext>
            </a:extLst>
          </p:cNvPr>
          <p:cNvSpPr>
            <a:spLocks noGrp="1"/>
          </p:cNvSpPr>
          <p:nvPr>
            <p:ph idx="1"/>
          </p:nvPr>
        </p:nvSpPr>
        <p:spPr/>
        <p:txBody>
          <a:bodyPr vert="horz" lIns="0" tIns="0" rIns="0" bIns="45720" rtlCol="0" anchor="t">
            <a:noAutofit/>
          </a:bodyPr>
          <a:lstStyle/>
          <a:p>
            <a:pPr marL="172720" indent="-172720"/>
            <a:r>
              <a:rPr lang="en-US" dirty="0">
                <a:cs typeface="Arial"/>
              </a:rPr>
              <a:t>Include a test suite from the beginning</a:t>
            </a:r>
          </a:p>
          <a:p>
            <a:pPr marL="172720" indent="-172720"/>
            <a:r>
              <a:rPr lang="en-US" dirty="0">
                <a:cs typeface="Arial"/>
              </a:rPr>
              <a:t>Write reusable code</a:t>
            </a:r>
          </a:p>
          <a:p>
            <a:pPr marL="172720" indent="-172720"/>
            <a:r>
              <a:rPr lang="en-US" dirty="0">
                <a:cs typeface="Arial"/>
              </a:rPr>
              <a:t>Build and consume internal APIs</a:t>
            </a:r>
          </a:p>
          <a:p>
            <a:pPr marL="172720" indent="-172720"/>
            <a:r>
              <a:rPr lang="en-US" dirty="0">
                <a:cs typeface="Arial"/>
              </a:rPr>
              <a:t>Plan work in phases, and allow/expect future phases to shift</a:t>
            </a:r>
          </a:p>
          <a:p>
            <a:pPr marL="172720" indent="-172720"/>
            <a:r>
              <a:rPr lang="en-US" dirty="0">
                <a:cs typeface="Arial"/>
              </a:rPr>
              <a:t>Get feedback and visibility early and often</a:t>
            </a:r>
          </a:p>
        </p:txBody>
      </p:sp>
      <p:sp>
        <p:nvSpPr>
          <p:cNvPr id="4" name="Text Placeholder 3">
            <a:extLst>
              <a:ext uri="{FF2B5EF4-FFF2-40B4-BE49-F238E27FC236}">
                <a16:creationId xmlns:a16="http://schemas.microsoft.com/office/drawing/2014/main" id="{AC8BA007-E0FF-4AE8-B143-6193ECBB1C3D}"/>
              </a:ext>
            </a:extLst>
          </p:cNvPr>
          <p:cNvSpPr>
            <a:spLocks noGrp="1"/>
          </p:cNvSpPr>
          <p:nvPr>
            <p:ph type="body" sz="quarter" idx="12"/>
          </p:nvPr>
        </p:nvSpPr>
        <p:spPr/>
        <p:txBody>
          <a:bodyPr/>
          <a:lstStyle/>
          <a:p>
            <a:endParaRPr lang="en-US"/>
          </a:p>
        </p:txBody>
      </p:sp>
      <p:sp>
        <p:nvSpPr>
          <p:cNvPr id="5" name="Slide Number Placeholder 4">
            <a:extLst>
              <a:ext uri="{FF2B5EF4-FFF2-40B4-BE49-F238E27FC236}">
                <a16:creationId xmlns:a16="http://schemas.microsoft.com/office/drawing/2014/main" id="{2F179932-EC67-4801-938E-3CEC6E899BF8}"/>
              </a:ext>
            </a:extLst>
          </p:cNvPr>
          <p:cNvSpPr>
            <a:spLocks noGrp="1"/>
          </p:cNvSpPr>
          <p:nvPr>
            <p:ph type="sldNum" sz="quarter" idx="13"/>
          </p:nvPr>
        </p:nvSpPr>
        <p:spPr/>
        <p:txBody>
          <a:bodyPr/>
          <a:lstStyle/>
          <a:p>
            <a:fld id="{AEFAAC5A-9C4F-4278-920D-DF2BAB595749}" type="slidenum">
              <a:rPr lang="en-US" smtClean="0"/>
              <a:pPr/>
              <a:t>43</a:t>
            </a:fld>
            <a:endParaRPr lang="en-US" dirty="0"/>
          </a:p>
        </p:txBody>
      </p:sp>
    </p:spTree>
    <p:extLst>
      <p:ext uri="{BB962C8B-B14F-4D97-AF65-F5344CB8AC3E}">
        <p14:creationId xmlns:p14="http://schemas.microsoft.com/office/powerpoint/2010/main" val="4187893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097E-6129-434E-9610-FA2C4A43F28A}"/>
              </a:ext>
            </a:extLst>
          </p:cNvPr>
          <p:cNvSpPr>
            <a:spLocks noGrp="1"/>
          </p:cNvSpPr>
          <p:nvPr>
            <p:ph type="title"/>
          </p:nvPr>
        </p:nvSpPr>
        <p:spPr/>
        <p:txBody>
          <a:bodyPr/>
          <a:lstStyle/>
          <a:p>
            <a:r>
              <a:rPr lang="en-US" dirty="0">
                <a:cs typeface="Arial"/>
              </a:rPr>
              <a:t>Hints you're doing it right</a:t>
            </a:r>
            <a:endParaRPr lang="en-US" dirty="0"/>
          </a:p>
        </p:txBody>
      </p:sp>
      <p:sp>
        <p:nvSpPr>
          <p:cNvPr id="3" name="Content Placeholder 2">
            <a:extLst>
              <a:ext uri="{FF2B5EF4-FFF2-40B4-BE49-F238E27FC236}">
                <a16:creationId xmlns:a16="http://schemas.microsoft.com/office/drawing/2014/main" id="{01FB893C-4E11-4E22-8DDC-8E377764B4A9}"/>
              </a:ext>
            </a:extLst>
          </p:cNvPr>
          <p:cNvSpPr>
            <a:spLocks noGrp="1"/>
          </p:cNvSpPr>
          <p:nvPr>
            <p:ph idx="1"/>
          </p:nvPr>
        </p:nvSpPr>
        <p:spPr/>
        <p:txBody>
          <a:bodyPr vert="horz" lIns="0" tIns="0" rIns="0" bIns="45720" rtlCol="0" anchor="t">
            <a:noAutofit/>
          </a:bodyPr>
          <a:lstStyle/>
          <a:p>
            <a:pPr lvl="1" indent="-236220">
              <a:buFont typeface="Arial" pitchFamily="2" charset="2"/>
              <a:buChar char="–"/>
            </a:pPr>
            <a:r>
              <a:rPr lang="en-US" dirty="0">
                <a:ea typeface="+mn-lt"/>
                <a:cs typeface="+mn-lt"/>
              </a:rPr>
              <a:t>If your applications have a long lifecycle, you have automated testing</a:t>
            </a:r>
            <a:endParaRPr lang="en-US" dirty="0">
              <a:cs typeface="Arial"/>
            </a:endParaRPr>
          </a:p>
          <a:p>
            <a:pPr lvl="2">
              <a:buFont typeface="Arial" pitchFamily="2" charset="2"/>
              <a:buChar char="•"/>
            </a:pPr>
            <a:r>
              <a:rPr lang="en-US" dirty="0">
                <a:ea typeface="+mn-lt"/>
                <a:cs typeface="+mn-lt"/>
              </a:rPr>
              <a:t>... and your tests fail sometimes</a:t>
            </a:r>
            <a:endParaRPr lang="en-US" dirty="0"/>
          </a:p>
          <a:p>
            <a:pPr lvl="1" indent="-236220">
              <a:buFont typeface="Arial" pitchFamily="2" charset="2"/>
              <a:buChar char="–"/>
            </a:pPr>
            <a:r>
              <a:rPr lang="en-US" dirty="0">
                <a:ea typeface="+mn-lt"/>
                <a:cs typeface="+mn-lt"/>
              </a:rPr>
              <a:t>You have a custom module to integrate with an internal system</a:t>
            </a:r>
          </a:p>
          <a:p>
            <a:pPr lvl="2"/>
            <a:r>
              <a:rPr lang="en-US" dirty="0">
                <a:ea typeface="+mn-lt"/>
                <a:cs typeface="+mn-lt"/>
              </a:rPr>
              <a:t>... and it's used on more than one site</a:t>
            </a:r>
            <a:endParaRPr lang="en-US" dirty="0">
              <a:cs typeface="Arial"/>
            </a:endParaRPr>
          </a:p>
          <a:p>
            <a:pPr lvl="1" indent="-236220">
              <a:buFont typeface="Arial,Sans-Serif" pitchFamily="2" charset="2"/>
              <a:buChar char="–"/>
            </a:pPr>
            <a:r>
              <a:rPr lang="en-US" dirty="0">
                <a:cs typeface="Arial"/>
              </a:rPr>
              <a:t>If your project features have extensive dependencies on other software and teams, you have a phased plan focused on "what's the most impactful thing that is unblocked right now?"</a:t>
            </a:r>
            <a:endParaRPr lang="en-US" dirty="0">
              <a:ea typeface="+mn-lt"/>
              <a:cs typeface="+mn-lt"/>
            </a:endParaRPr>
          </a:p>
          <a:p>
            <a:pPr lvl="2">
              <a:buFont typeface="Arial,Sans-Serif" pitchFamily="2" charset="2"/>
              <a:buChar char="•"/>
            </a:pPr>
            <a:r>
              <a:rPr lang="en-US" dirty="0">
                <a:cs typeface="Arial"/>
              </a:rPr>
              <a:t>... and there are "critical" features in phase 2 if they have a different timeline than your project</a:t>
            </a:r>
            <a:endParaRPr lang="en-US" dirty="0"/>
          </a:p>
        </p:txBody>
      </p:sp>
      <p:sp>
        <p:nvSpPr>
          <p:cNvPr id="5" name="Slide Number Placeholder 4">
            <a:extLst>
              <a:ext uri="{FF2B5EF4-FFF2-40B4-BE49-F238E27FC236}">
                <a16:creationId xmlns:a16="http://schemas.microsoft.com/office/drawing/2014/main" id="{C685A264-15D4-4615-9B19-183C2DF31E7D}"/>
              </a:ext>
            </a:extLst>
          </p:cNvPr>
          <p:cNvSpPr>
            <a:spLocks noGrp="1"/>
          </p:cNvSpPr>
          <p:nvPr>
            <p:ph type="sldNum" sz="quarter" idx="13"/>
          </p:nvPr>
        </p:nvSpPr>
        <p:spPr/>
        <p:txBody>
          <a:bodyPr/>
          <a:lstStyle/>
          <a:p>
            <a:fld id="{AEFAAC5A-9C4F-4278-920D-DF2BAB595749}" type="slidenum">
              <a:rPr lang="en-US" smtClean="0"/>
              <a:pPr/>
              <a:t>44</a:t>
            </a:fld>
            <a:endParaRPr lang="en-US" dirty="0"/>
          </a:p>
        </p:txBody>
      </p:sp>
    </p:spTree>
    <p:extLst>
      <p:ext uri="{BB962C8B-B14F-4D97-AF65-F5344CB8AC3E}">
        <p14:creationId xmlns:p14="http://schemas.microsoft.com/office/powerpoint/2010/main" val="3970831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097E-6129-434E-9610-FA2C4A43F28A}"/>
              </a:ext>
            </a:extLst>
          </p:cNvPr>
          <p:cNvSpPr>
            <a:spLocks noGrp="1"/>
          </p:cNvSpPr>
          <p:nvPr>
            <p:ph type="title"/>
          </p:nvPr>
        </p:nvSpPr>
        <p:spPr/>
        <p:txBody>
          <a:bodyPr/>
          <a:lstStyle/>
          <a:p>
            <a:r>
              <a:rPr lang="en-US" dirty="0">
                <a:cs typeface="Arial"/>
              </a:rPr>
              <a:t>Hints you're doing it right</a:t>
            </a:r>
            <a:endParaRPr lang="en-US" dirty="0"/>
          </a:p>
        </p:txBody>
      </p:sp>
      <p:sp>
        <p:nvSpPr>
          <p:cNvPr id="3" name="Content Placeholder 2">
            <a:extLst>
              <a:ext uri="{FF2B5EF4-FFF2-40B4-BE49-F238E27FC236}">
                <a16:creationId xmlns:a16="http://schemas.microsoft.com/office/drawing/2014/main" id="{01FB893C-4E11-4E22-8DDC-8E377764B4A9}"/>
              </a:ext>
            </a:extLst>
          </p:cNvPr>
          <p:cNvSpPr>
            <a:spLocks noGrp="1"/>
          </p:cNvSpPr>
          <p:nvPr>
            <p:ph idx="1"/>
          </p:nvPr>
        </p:nvSpPr>
        <p:spPr/>
        <p:txBody>
          <a:bodyPr vert="horz" lIns="0" tIns="0" rIns="0" bIns="45720" rtlCol="0" anchor="t">
            <a:noAutofit/>
          </a:bodyPr>
          <a:lstStyle/>
          <a:p>
            <a:pPr lvl="1" indent="-236220">
              <a:buFont typeface="Arial" pitchFamily="2" charset="2"/>
              <a:buChar char="–"/>
            </a:pPr>
            <a:endParaRPr lang="en-US" dirty="0">
              <a:cs typeface="Arial"/>
            </a:endParaRPr>
          </a:p>
          <a:p>
            <a:pPr lvl="1" indent="-236220">
              <a:buFont typeface="Arial" pitchFamily="2" charset="2"/>
              <a:buChar char="–"/>
            </a:pPr>
            <a:r>
              <a:rPr lang="en-US" dirty="0">
                <a:ea typeface="+mn-lt"/>
                <a:cs typeface="+mn-lt"/>
              </a:rPr>
              <a:t>You have a content manager involved in your feature definition and sprint reviews</a:t>
            </a:r>
            <a:endParaRPr lang="en-US" dirty="0"/>
          </a:p>
          <a:p>
            <a:pPr lvl="2">
              <a:buFont typeface="Arial" pitchFamily="2" charset="2"/>
              <a:buChar char="•"/>
            </a:pPr>
            <a:r>
              <a:rPr lang="en-US" dirty="0">
                <a:ea typeface="+mn-lt"/>
                <a:cs typeface="+mn-lt"/>
              </a:rPr>
              <a:t>... and the product owner and developers are asking for information</a:t>
            </a:r>
            <a:endParaRPr lang="en-US" dirty="0"/>
          </a:p>
          <a:p>
            <a:pPr lvl="1" indent="-236220">
              <a:buFont typeface="Arial,Sans-Serif" pitchFamily="2" charset="2"/>
              <a:buChar char="–"/>
            </a:pPr>
            <a:r>
              <a:rPr lang="en-US" dirty="0">
                <a:cs typeface="Arial"/>
              </a:rPr>
              <a:t>You get feedback on your work from each sprint</a:t>
            </a:r>
            <a:endParaRPr lang="en-US" dirty="0">
              <a:ea typeface="+mn-lt"/>
              <a:cs typeface="+mn-lt"/>
            </a:endParaRPr>
          </a:p>
          <a:p>
            <a:pPr lvl="2"/>
            <a:r>
              <a:rPr lang="en-US" dirty="0">
                <a:cs typeface="Arial"/>
              </a:rPr>
              <a:t>... and some of it is </a:t>
            </a:r>
            <a:r>
              <a:rPr lang="en-US" dirty="0">
                <a:ea typeface="+mn-lt"/>
                <a:cs typeface="+mn-lt"/>
              </a:rPr>
              <a:t>critical</a:t>
            </a:r>
          </a:p>
          <a:p>
            <a:pPr lvl="1" indent="-236220">
              <a:buFont typeface="Arial,Sans-Serif"/>
              <a:buChar char="–"/>
            </a:pPr>
            <a:r>
              <a:rPr lang="en-US" dirty="0">
                <a:ea typeface="+mn-lt"/>
                <a:cs typeface="+mn-lt"/>
              </a:rPr>
              <a:t>Technical leadership talks about automation</a:t>
            </a:r>
          </a:p>
          <a:p>
            <a:pPr lvl="2">
              <a:buFont typeface="Arial,Sans-Serif"/>
              <a:buChar char="–"/>
            </a:pPr>
            <a:r>
              <a:rPr lang="en-US" dirty="0">
                <a:cs typeface="Arial"/>
              </a:rPr>
              <a:t>… and funds it</a:t>
            </a:r>
          </a:p>
          <a:p>
            <a:pPr lvl="2">
              <a:buFont typeface="Arial,Sans-Serif"/>
              <a:buChar char="–"/>
            </a:pPr>
            <a:endParaRPr lang="en-US" dirty="0">
              <a:cs typeface="Arial"/>
            </a:endParaRPr>
          </a:p>
          <a:p>
            <a:pPr lvl="1" indent="-236220">
              <a:buFont typeface="Arial,Sans-Serif"/>
              <a:buChar char="–"/>
            </a:pPr>
            <a:endParaRPr lang="en-US" dirty="0">
              <a:cs typeface="Arial"/>
            </a:endParaRPr>
          </a:p>
          <a:p>
            <a:pPr lvl="1" indent="-236220">
              <a:buFont typeface="Arial,Sans-Serif" pitchFamily="2" charset="2"/>
              <a:buChar char="–"/>
            </a:pPr>
            <a:endParaRPr lang="en-US" dirty="0">
              <a:cs typeface="Arial"/>
            </a:endParaRPr>
          </a:p>
          <a:p>
            <a:pPr marL="0" indent="0">
              <a:buNone/>
            </a:pPr>
            <a:endParaRPr lang="en-US" dirty="0">
              <a:cs typeface="Arial"/>
            </a:endParaRPr>
          </a:p>
        </p:txBody>
      </p:sp>
      <p:sp>
        <p:nvSpPr>
          <p:cNvPr id="4" name="Text Placeholder 3">
            <a:extLst>
              <a:ext uri="{FF2B5EF4-FFF2-40B4-BE49-F238E27FC236}">
                <a16:creationId xmlns:a16="http://schemas.microsoft.com/office/drawing/2014/main" id="{51A44FD0-B2AC-4378-AFA3-72D900EFA064}"/>
              </a:ext>
            </a:extLst>
          </p:cNvPr>
          <p:cNvSpPr>
            <a:spLocks noGrp="1"/>
          </p:cNvSpPr>
          <p:nvPr>
            <p:ph type="body" sz="quarter" idx="12"/>
          </p:nvPr>
        </p:nvSpPr>
        <p:spPr/>
        <p:txBody>
          <a:bodyPr vert="horz" lIns="0" tIns="0" rIns="0" bIns="0" rtlCol="0" anchor="t">
            <a:noAutofit/>
          </a:bodyPr>
          <a:lstStyle/>
          <a:p>
            <a:r>
              <a:rPr lang="en-US" dirty="0">
                <a:cs typeface="Arial"/>
              </a:rPr>
              <a:t>(continued)</a:t>
            </a:r>
            <a:endParaRPr lang="en-US" dirty="0"/>
          </a:p>
        </p:txBody>
      </p:sp>
      <p:sp>
        <p:nvSpPr>
          <p:cNvPr id="5" name="Slide Number Placeholder 4">
            <a:extLst>
              <a:ext uri="{FF2B5EF4-FFF2-40B4-BE49-F238E27FC236}">
                <a16:creationId xmlns:a16="http://schemas.microsoft.com/office/drawing/2014/main" id="{C685A264-15D4-4615-9B19-183C2DF31E7D}"/>
              </a:ext>
            </a:extLst>
          </p:cNvPr>
          <p:cNvSpPr>
            <a:spLocks noGrp="1"/>
          </p:cNvSpPr>
          <p:nvPr>
            <p:ph type="sldNum" sz="quarter" idx="13"/>
          </p:nvPr>
        </p:nvSpPr>
        <p:spPr/>
        <p:txBody>
          <a:bodyPr/>
          <a:lstStyle/>
          <a:p>
            <a:fld id="{AEFAAC5A-9C4F-4278-920D-DF2BAB595749}" type="slidenum">
              <a:rPr lang="en-US" smtClean="0"/>
              <a:pPr/>
              <a:t>45</a:t>
            </a:fld>
            <a:endParaRPr lang="en-US" dirty="0"/>
          </a:p>
        </p:txBody>
      </p:sp>
    </p:spTree>
    <p:extLst>
      <p:ext uri="{BB962C8B-B14F-4D97-AF65-F5344CB8AC3E}">
        <p14:creationId xmlns:p14="http://schemas.microsoft.com/office/powerpoint/2010/main" val="1504387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38857"/>
            <a:ext cx="9143999" cy="4499372"/>
          </a:xfrm>
        </p:spPr>
        <p:txBody>
          <a:bodyPr/>
          <a:lstStyle/>
          <a:p>
            <a:r>
              <a:rPr lang="en-US" sz="9600" dirty="0">
                <a:cs typeface="Arial"/>
              </a:rPr>
              <a:t>Thanks!</a:t>
            </a:r>
            <a:endParaRPr lang="en-US" sz="9600" dirty="0"/>
          </a:p>
        </p:txBody>
      </p:sp>
    </p:spTree>
    <p:extLst>
      <p:ext uri="{BB962C8B-B14F-4D97-AF65-F5344CB8AC3E}">
        <p14:creationId xmlns:p14="http://schemas.microsoft.com/office/powerpoint/2010/main" val="704345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31965"/>
            <a:ext cx="9143999" cy="4499372"/>
          </a:xfrm>
        </p:spPr>
        <p:txBody>
          <a:bodyPr/>
          <a:lstStyle/>
          <a:p>
            <a:r>
              <a:rPr lang="en-US" sz="2000" dirty="0">
                <a:cs typeface="Arial"/>
              </a:rPr>
              <a:t>Feedback:</a:t>
            </a:r>
            <a:endParaRPr lang="en-US" dirty="0"/>
          </a:p>
          <a:p>
            <a:endParaRPr lang="en-US" sz="2000" b="0" dirty="0">
              <a:cs typeface="Arial"/>
            </a:endParaRPr>
          </a:p>
          <a:p>
            <a:endParaRPr lang="en-US" sz="2000" dirty="0">
              <a:cs typeface="Arial"/>
            </a:endParaRPr>
          </a:p>
          <a:p>
            <a:endParaRPr lang="en-US" sz="2000" dirty="0">
              <a:cs typeface="Arial"/>
            </a:endParaRPr>
          </a:p>
          <a:p>
            <a:r>
              <a:rPr lang="en-US" sz="2000" dirty="0">
                <a:cs typeface="Arial"/>
              </a:rPr>
              <a:t>Contribution day</a:t>
            </a:r>
          </a:p>
        </p:txBody>
      </p:sp>
      <p:sp>
        <p:nvSpPr>
          <p:cNvPr id="2" name="TextBox 1">
            <a:extLst>
              <a:ext uri="{FF2B5EF4-FFF2-40B4-BE49-F238E27FC236}">
                <a16:creationId xmlns:a16="http://schemas.microsoft.com/office/drawing/2014/main" id="{68DB7ECF-F840-4774-8188-97D1202DFFD8}"/>
              </a:ext>
            </a:extLst>
          </p:cNvPr>
          <p:cNvSpPr txBox="1"/>
          <p:nvPr/>
        </p:nvSpPr>
        <p:spPr>
          <a:xfrm>
            <a:off x="359960" y="1404866"/>
            <a:ext cx="27005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https://mid.camp/6302</a:t>
            </a:r>
            <a:endParaRPr lang="en-US" b="1">
              <a:solidFill>
                <a:schemeClr val="bg1"/>
              </a:solidFill>
              <a:cs typeface="Arial"/>
            </a:endParaRPr>
          </a:p>
        </p:txBody>
      </p:sp>
      <p:sp>
        <p:nvSpPr>
          <p:cNvPr id="4" name="TextBox 3">
            <a:extLst>
              <a:ext uri="{FF2B5EF4-FFF2-40B4-BE49-F238E27FC236}">
                <a16:creationId xmlns:a16="http://schemas.microsoft.com/office/drawing/2014/main" id="{3FB7B446-63A1-417A-AD0D-7DC2BB0DC50E}"/>
              </a:ext>
            </a:extLst>
          </p:cNvPr>
          <p:cNvSpPr txBox="1"/>
          <p:nvPr/>
        </p:nvSpPr>
        <p:spPr>
          <a:xfrm>
            <a:off x="466583" y="2944503"/>
            <a:ext cx="76265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bg1"/>
                </a:solidFill>
                <a:cs typeface="Arial"/>
              </a:rPr>
              <a:t>Saturday, March 21, 2020</a:t>
            </a:r>
            <a:endParaRPr lang="en-US" b="1">
              <a:solidFill>
                <a:schemeClr val="bg1"/>
              </a:solidFill>
              <a:cs typeface="Arial"/>
            </a:endParaRPr>
          </a:p>
          <a:p>
            <a:pPr marL="285750" indent="-285750">
              <a:buFont typeface="Arial"/>
              <a:buChar char="•"/>
            </a:pPr>
            <a:r>
              <a:rPr lang="en-US" dirty="0">
                <a:solidFill>
                  <a:schemeClr val="bg1"/>
                </a:solidFill>
                <a:ea typeface="+mn-lt"/>
                <a:cs typeface="+mn-lt"/>
              </a:rPr>
              <a:t>More information at https://www.midcamp.org/2020/contribution-day</a:t>
            </a:r>
            <a:endParaRPr lang="en-US" dirty="0">
              <a:solidFill>
                <a:schemeClr val="bg1"/>
              </a:solidFill>
              <a:cs typeface="Arial"/>
            </a:endParaRPr>
          </a:p>
        </p:txBody>
      </p:sp>
    </p:spTree>
    <p:extLst>
      <p:ext uri="{BB962C8B-B14F-4D97-AF65-F5344CB8AC3E}">
        <p14:creationId xmlns:p14="http://schemas.microsoft.com/office/powerpoint/2010/main" val="289848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DCDF-19D1-488B-B64F-3BCFD6DD29A9}"/>
              </a:ext>
            </a:extLst>
          </p:cNvPr>
          <p:cNvSpPr>
            <a:spLocks noGrp="1"/>
          </p:cNvSpPr>
          <p:nvPr>
            <p:ph type="title"/>
          </p:nvPr>
        </p:nvSpPr>
        <p:spPr/>
        <p:txBody>
          <a:bodyPr/>
          <a:lstStyle/>
          <a:p>
            <a:r>
              <a:rPr lang="en-US" dirty="0">
                <a:cs typeface="Arial"/>
              </a:rPr>
              <a:t>Palantir...</a:t>
            </a:r>
            <a:endParaRPr lang="en-US" dirty="0"/>
          </a:p>
        </p:txBody>
      </p:sp>
      <p:sp>
        <p:nvSpPr>
          <p:cNvPr id="3" name="Content Placeholder 2">
            <a:extLst>
              <a:ext uri="{FF2B5EF4-FFF2-40B4-BE49-F238E27FC236}">
                <a16:creationId xmlns:a16="http://schemas.microsoft.com/office/drawing/2014/main" id="{DDBA5DB6-24BA-4697-9D13-C43B7D1B1C14}"/>
              </a:ext>
            </a:extLst>
          </p:cNvPr>
          <p:cNvSpPr>
            <a:spLocks noGrp="1"/>
          </p:cNvSpPr>
          <p:nvPr>
            <p:ph idx="1"/>
          </p:nvPr>
        </p:nvSpPr>
        <p:spPr/>
        <p:txBody>
          <a:bodyPr vert="horz" lIns="0" tIns="0" rIns="0" bIns="45720" rtlCol="0" anchor="t">
            <a:noAutofit/>
          </a:bodyPr>
          <a:lstStyle/>
          <a:p>
            <a:pPr marL="172720" indent="-172720"/>
            <a:r>
              <a:rPr lang="en-US" dirty="0">
                <a:cs typeface="Arial"/>
              </a:rPr>
              <a:t>Web consultancy</a:t>
            </a:r>
          </a:p>
          <a:p>
            <a:pPr marL="172720" indent="-172720"/>
            <a:r>
              <a:rPr lang="en-US" dirty="0">
                <a:cs typeface="Arial"/>
              </a:rPr>
              <a:t>Working with Argonne since 2015</a:t>
            </a:r>
          </a:p>
        </p:txBody>
      </p:sp>
      <p:sp>
        <p:nvSpPr>
          <p:cNvPr id="4" name="Text Placeholder 3">
            <a:extLst>
              <a:ext uri="{FF2B5EF4-FFF2-40B4-BE49-F238E27FC236}">
                <a16:creationId xmlns:a16="http://schemas.microsoft.com/office/drawing/2014/main" id="{B09DE5AB-2C95-412B-9C22-9DED3047495A}"/>
              </a:ext>
            </a:extLst>
          </p:cNvPr>
          <p:cNvSpPr>
            <a:spLocks noGrp="1"/>
          </p:cNvSpPr>
          <p:nvPr>
            <p:ph type="body" sz="quarter" idx="12"/>
          </p:nvPr>
        </p:nvSpPr>
        <p:spPr/>
        <p:txBody>
          <a:bodyPr/>
          <a:lstStyle/>
          <a:p>
            <a:endParaRPr lang="en-US"/>
          </a:p>
        </p:txBody>
      </p:sp>
      <p:sp>
        <p:nvSpPr>
          <p:cNvPr id="5" name="Slide Number Placeholder 4">
            <a:extLst>
              <a:ext uri="{FF2B5EF4-FFF2-40B4-BE49-F238E27FC236}">
                <a16:creationId xmlns:a16="http://schemas.microsoft.com/office/drawing/2014/main" id="{FCD65ACC-F588-4851-AD7D-64297C601C64}"/>
              </a:ext>
            </a:extLst>
          </p:cNvPr>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389673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BIS division manages a host of digital services</a:t>
            </a:r>
          </a:p>
        </p:txBody>
      </p:sp>
      <p:sp>
        <p:nvSpPr>
          <p:cNvPr id="3" name="Content Placeholder 2"/>
          <p:cNvSpPr>
            <a:spLocks noGrp="1"/>
          </p:cNvSpPr>
          <p:nvPr>
            <p:ph idx="1"/>
          </p:nvPr>
        </p:nvSpPr>
        <p:spPr>
          <a:xfrm>
            <a:off x="457201" y="1357167"/>
            <a:ext cx="8372901" cy="3317082"/>
          </a:xfrm>
        </p:spPr>
        <p:txBody>
          <a:bodyPr vert="horz" lIns="0" tIns="0" rIns="0" bIns="45720" rtlCol="0" anchor="t">
            <a:noAutofit/>
          </a:bodyPr>
          <a:lstStyle/>
          <a:p>
            <a:pPr marL="172720" indent="-172720"/>
            <a:endParaRPr lang="en-US" dirty="0"/>
          </a:p>
          <a:p>
            <a:pPr lvl="1" indent="-236220">
              <a:buFont typeface="Arial"/>
              <a:buChar char="–"/>
            </a:pPr>
            <a:r>
              <a:rPr lang="en-US" dirty="0">
                <a:ea typeface="+mn-lt"/>
                <a:cs typeface="+mn-lt"/>
              </a:rPr>
              <a:t>Internal and external communications</a:t>
            </a:r>
            <a:endParaRPr lang="en-US" dirty="0">
              <a:cs typeface="Arial"/>
            </a:endParaRPr>
          </a:p>
          <a:p>
            <a:pPr lvl="1" indent="-236220">
              <a:buFont typeface="Arial" pitchFamily="2" charset="2"/>
              <a:buChar char="–"/>
            </a:pPr>
            <a:r>
              <a:rPr lang="en-US" dirty="0">
                <a:ea typeface="+mn-lt"/>
                <a:cs typeface="+mn-lt"/>
              </a:rPr>
              <a:t>HR, benefits, and training</a:t>
            </a:r>
            <a:endParaRPr lang="en-US" dirty="0"/>
          </a:p>
          <a:p>
            <a:pPr lvl="1" indent="-236220">
              <a:buFont typeface="Arial" pitchFamily="2" charset="2"/>
              <a:buChar char="–"/>
            </a:pPr>
            <a:r>
              <a:rPr lang="en-US" dirty="0">
                <a:ea typeface="+mn-lt"/>
                <a:cs typeface="+mn-lt"/>
              </a:rPr>
              <a:t>Ticketing and access to services from conference planning to electrical inspections</a:t>
            </a:r>
            <a:endParaRPr lang="en-US" dirty="0"/>
          </a:p>
          <a:p>
            <a:pPr lvl="1" indent="-236220">
              <a:buFont typeface="Arial" pitchFamily="2" charset="2"/>
              <a:buChar char="–"/>
            </a:pPr>
            <a:r>
              <a:rPr lang="en-US" dirty="0">
                <a:ea typeface="+mn-lt"/>
                <a:cs typeface="+mn-lt"/>
              </a:rPr>
              <a:t>Document management for policy &amp; procedures, research &amp; publications</a:t>
            </a:r>
            <a:endParaRPr lang="en-US" dirty="0"/>
          </a:p>
          <a:p>
            <a:pPr marL="172720" indent="-172720"/>
            <a:endParaRPr lang="en-US" dirty="0">
              <a:cs typeface="Arial"/>
            </a:endParaRPr>
          </a:p>
          <a:p>
            <a:pPr marL="172720" indent="-172720"/>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5</a:t>
            </a:fld>
            <a:endParaRPr lang="en-US" dirty="0"/>
          </a:p>
        </p:txBody>
      </p:sp>
    </p:spTree>
    <p:extLst>
      <p:ext uri="{BB962C8B-B14F-4D97-AF65-F5344CB8AC3E}">
        <p14:creationId xmlns:p14="http://schemas.microsoft.com/office/powerpoint/2010/main" val="202760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 with a lot of constraints</a:t>
            </a:r>
            <a:endParaRPr lang="en-US" dirty="0"/>
          </a:p>
        </p:txBody>
      </p:sp>
      <p:sp>
        <p:nvSpPr>
          <p:cNvPr id="3" name="Content Placeholder 2"/>
          <p:cNvSpPr>
            <a:spLocks noGrp="1"/>
          </p:cNvSpPr>
          <p:nvPr>
            <p:ph idx="1"/>
          </p:nvPr>
        </p:nvSpPr>
        <p:spPr/>
        <p:txBody>
          <a:bodyPr vert="horz" lIns="0" tIns="0" rIns="0" bIns="45720" rtlCol="0" anchor="t">
            <a:noAutofit/>
          </a:bodyPr>
          <a:lstStyle/>
          <a:p>
            <a:pPr lvl="1" indent="-236220">
              <a:buFont typeface="Arial" pitchFamily="2" charset="2"/>
              <a:buChar char="–"/>
            </a:pPr>
            <a:r>
              <a:rPr lang="en-US" dirty="0">
                <a:ea typeface="+mn-lt"/>
                <a:cs typeface="+mn-lt"/>
              </a:rPr>
              <a:t>Security requirements for how much access each of the 10,000 staff and collaborators have to each system</a:t>
            </a:r>
            <a:endParaRPr lang="en-US" dirty="0"/>
          </a:p>
          <a:p>
            <a:pPr lvl="1" indent="-236220">
              <a:buFont typeface="Arial" pitchFamily="2" charset="2"/>
              <a:buChar char="–"/>
            </a:pPr>
            <a:r>
              <a:rPr lang="en-US" dirty="0">
                <a:ea typeface="+mn-lt"/>
                <a:cs typeface="+mn-lt"/>
              </a:rPr>
              <a:t>Contracting, location, and compliance requirements for any software used</a:t>
            </a:r>
            <a:endParaRPr lang="en-US" dirty="0"/>
          </a:p>
          <a:p>
            <a:pPr lvl="1" indent="-236220">
              <a:buFont typeface="Arial" pitchFamily="2" charset="2"/>
              <a:buChar char="–"/>
            </a:pPr>
            <a:r>
              <a:rPr lang="en-US" dirty="0">
                <a:ea typeface="+mn-lt"/>
                <a:cs typeface="+mn-lt"/>
              </a:rPr>
              <a:t>Long application lifetimes</a:t>
            </a:r>
            <a:endParaRPr lang="en-US" dirty="0"/>
          </a:p>
          <a:p>
            <a:pPr lvl="1" indent="-236220">
              <a:buFont typeface="Arial" pitchFamily="2" charset="2"/>
              <a:buChar char="–"/>
            </a:pPr>
            <a:r>
              <a:rPr lang="en-US" dirty="0">
                <a:cs typeface="Arial"/>
              </a:rPr>
              <a:t>Information or services managed by other departments</a:t>
            </a:r>
          </a:p>
          <a:p>
            <a:pPr marL="172720" indent="-172720"/>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6</a:t>
            </a:fld>
            <a:endParaRPr lang="en-US" dirty="0"/>
          </a:p>
        </p:txBody>
      </p:sp>
    </p:spTree>
    <p:extLst>
      <p:ext uri="{BB962C8B-B14F-4D97-AF65-F5344CB8AC3E}">
        <p14:creationId xmlns:p14="http://schemas.microsoft.com/office/powerpoint/2010/main" val="4429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6B2E75-EFFB-468B-B055-FCF2A734A492}"/>
              </a:ext>
            </a:extLst>
          </p:cNvPr>
          <p:cNvSpPr>
            <a:spLocks noGrp="1"/>
          </p:cNvSpPr>
          <p:nvPr>
            <p:ph type="body" sz="quarter" idx="10"/>
          </p:nvPr>
        </p:nvSpPr>
        <p:spPr/>
        <p:txBody>
          <a:bodyPr/>
          <a:lstStyle/>
          <a:p>
            <a:r>
              <a:rPr lang="en-US" b="0" dirty="0">
                <a:ea typeface="+mn-lt"/>
                <a:cs typeface="+mn-lt"/>
              </a:rPr>
              <a:t>Let's talk about the services that use Drupal (and some WordPress)</a:t>
            </a:r>
            <a:endParaRPr lang="en-US" b="0" dirty="0">
              <a:cs typeface="Arial"/>
            </a:endParaRPr>
          </a:p>
        </p:txBody>
      </p:sp>
      <p:sp>
        <p:nvSpPr>
          <p:cNvPr id="4" name="TextBox 3">
            <a:extLst>
              <a:ext uri="{FF2B5EF4-FFF2-40B4-BE49-F238E27FC236}">
                <a16:creationId xmlns:a16="http://schemas.microsoft.com/office/drawing/2014/main" id="{BBD0D004-2887-44E4-8DF5-570270C59A49}"/>
              </a:ext>
            </a:extLst>
          </p:cNvPr>
          <p:cNvSpPr txBox="1"/>
          <p:nvPr/>
        </p:nvSpPr>
        <p:spPr>
          <a:xfrm>
            <a:off x="449451" y="2740294"/>
            <a:ext cx="79641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rPr>
              <a:t>Drupal is used for both external and internal communications platforms, meaning the public websites and the intranet.</a:t>
            </a:r>
            <a:endParaRPr lang="en-US" dirty="0"/>
          </a:p>
        </p:txBody>
      </p:sp>
    </p:spTree>
    <p:extLst>
      <p:ext uri="{BB962C8B-B14F-4D97-AF65-F5344CB8AC3E}">
        <p14:creationId xmlns:p14="http://schemas.microsoft.com/office/powerpoint/2010/main" val="600729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March 2017</a:t>
            </a:r>
            <a:endParaRPr lang="en-US" sz="1800" b="0" dirty="0">
              <a:cs typeface="Arial"/>
            </a:endParaRPr>
          </a:p>
        </p:txBody>
      </p:sp>
      <p:sp>
        <p:nvSpPr>
          <p:cNvPr id="3" name="Content Placeholder 2"/>
          <p:cNvSpPr>
            <a:spLocks noGrp="1"/>
          </p:cNvSpPr>
          <p:nvPr>
            <p:ph idx="1"/>
          </p:nvPr>
        </p:nvSpPr>
        <p:spPr/>
        <p:txBody>
          <a:bodyPr vert="horz" lIns="0" tIns="0" rIns="0" bIns="45720" rtlCol="0" anchor="t">
            <a:noAutofit/>
          </a:bodyPr>
          <a:lstStyle/>
          <a:p>
            <a:pPr lvl="1" indent="-236220">
              <a:buFont typeface="Arial" pitchFamily="2" charset="2"/>
              <a:buChar char="–"/>
            </a:pPr>
            <a:r>
              <a:rPr lang="en-US" dirty="0">
                <a:ea typeface="+mn-lt"/>
                <a:cs typeface="+mn-lt"/>
              </a:rPr>
              <a:t>Planned launch in September 2017</a:t>
            </a:r>
            <a:endParaRPr lang="en-US" dirty="0">
              <a:cs typeface="Arial"/>
            </a:endParaRPr>
          </a:p>
          <a:p>
            <a:pPr lvl="1" indent="-236220">
              <a:buFont typeface="Arial" pitchFamily="2" charset="2"/>
              <a:buChar char="–"/>
            </a:pPr>
            <a:r>
              <a:rPr lang="en-US" dirty="0">
                <a:ea typeface="+mn-lt"/>
                <a:cs typeface="+mn-lt"/>
              </a:rPr>
              <a:t>Included public site (</a:t>
            </a:r>
            <a:r>
              <a:rPr lang="en-US" dirty="0">
                <a:ea typeface="+mn-lt"/>
                <a:cs typeface="+mn-lt"/>
                <a:hlinkClick r:id="rId3"/>
              </a:rPr>
              <a:t>www.anl.gov</a:t>
            </a:r>
            <a:r>
              <a:rPr lang="en-US" dirty="0">
                <a:ea typeface="+mn-lt"/>
                <a:cs typeface="+mn-lt"/>
              </a:rPr>
              <a:t>), the intranet site, content syndication between the two, and integration with internal systems from authentication to researcher profiles to publication management</a:t>
            </a:r>
            <a:endParaRPr lang="en-US" dirty="0"/>
          </a:p>
          <a:p>
            <a:pPr lvl="1" indent="-236220">
              <a:buFont typeface="Arial" pitchFamily="2" charset="2"/>
              <a:buChar char="–"/>
            </a:pPr>
            <a:r>
              <a:rPr lang="en-US" dirty="0">
                <a:ea typeface="+mn-lt"/>
                <a:cs typeface="+mn-lt"/>
              </a:rPr>
              <a:t>New technology stack expected to be in use for the next 5-10 years</a:t>
            </a:r>
            <a:endParaRPr lang="en-US" dirty="0"/>
          </a:p>
          <a:p>
            <a:pPr lvl="1" indent="-236220">
              <a:buFont typeface="Arial" pitchFamily="2" charset="2"/>
              <a:buChar char="–"/>
            </a:pPr>
            <a:endParaRPr lang="en-US" dirty="0">
              <a:cs typeface="Arial"/>
            </a:endParaRPr>
          </a:p>
        </p:txBody>
      </p:sp>
      <p:sp>
        <p:nvSpPr>
          <p:cNvPr id="5" name="Slide Number Placeholder 4"/>
          <p:cNvSpPr>
            <a:spLocks noGrp="1"/>
          </p:cNvSpPr>
          <p:nvPr>
            <p:ph type="sldNum" sz="quarter" idx="13"/>
          </p:nvPr>
        </p:nvSpPr>
        <p:spPr/>
        <p:txBody>
          <a:bodyPr/>
          <a:lstStyle/>
          <a:p>
            <a:fld id="{AEFAAC5A-9C4F-4278-920D-DF2BAB595749}" type="slidenum">
              <a:rPr lang="en-US" smtClean="0"/>
              <a:pPr/>
              <a:t>8</a:t>
            </a:fld>
            <a:endParaRPr lang="en-US" dirty="0"/>
          </a:p>
        </p:txBody>
      </p:sp>
      <p:sp>
        <p:nvSpPr>
          <p:cNvPr id="4" name="Text Placeholder 3">
            <a:extLst>
              <a:ext uri="{FF2B5EF4-FFF2-40B4-BE49-F238E27FC236}">
                <a16:creationId xmlns:a16="http://schemas.microsoft.com/office/drawing/2014/main" id="{B7821D89-98F1-4739-8B34-0F09328EFD23}"/>
              </a:ext>
            </a:extLst>
          </p:cNvPr>
          <p:cNvSpPr>
            <a:spLocks noGrp="1"/>
          </p:cNvSpPr>
          <p:nvPr>
            <p:ph type="body" sz="quarter" idx="12"/>
          </p:nvPr>
        </p:nvSpPr>
        <p:spPr>
          <a:xfrm>
            <a:off x="457201" y="1009911"/>
            <a:ext cx="8372901" cy="374786"/>
          </a:xfrm>
        </p:spPr>
        <p:txBody>
          <a:bodyPr vert="horz" lIns="0" tIns="0" rIns="0" bIns="0" rtlCol="0" anchor="t">
            <a:noAutofit/>
          </a:bodyPr>
          <a:lstStyle/>
          <a:p>
            <a:r>
              <a:rPr lang="en-US" dirty="0">
                <a:cs typeface="Arial"/>
              </a:rPr>
              <a:t>Began development on the web project</a:t>
            </a:r>
            <a:endParaRPr lang="en-US" dirty="0" err="1"/>
          </a:p>
        </p:txBody>
      </p:sp>
    </p:spTree>
    <p:extLst>
      <p:ext uri="{BB962C8B-B14F-4D97-AF65-F5344CB8AC3E}">
        <p14:creationId xmlns:p14="http://schemas.microsoft.com/office/powerpoint/2010/main" val="2724646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Argonne presentation_16x9</Template>
  <TotalTime>16240</TotalTime>
  <Words>35</Words>
  <Application>Microsoft Office PowerPoint</Application>
  <PresentationFormat>On-screen Show (16:9)</PresentationFormat>
  <Paragraphs>18</Paragraphs>
  <Slides>47</Slides>
  <Notes>42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presentation_16x9</vt:lpstr>
      <vt:lpstr>Digital transformation at Argonne national laboratory</vt:lpstr>
      <vt:lpstr>Hello!</vt:lpstr>
      <vt:lpstr>PowerPoint Presentation</vt:lpstr>
      <vt:lpstr>PowerPoint Presentation</vt:lpstr>
      <vt:lpstr>Palantir...</vt:lpstr>
      <vt:lpstr>The BIS division manages a host of digital services</vt:lpstr>
      <vt:lpstr>... with a lot of constraints</vt:lpstr>
      <vt:lpstr>PowerPoint Presentation</vt:lpstr>
      <vt:lpstr>March 2017</vt:lpstr>
      <vt:lpstr>August 2018</vt:lpstr>
      <vt:lpstr>site launch</vt:lpstr>
      <vt:lpstr>PowerPoint Presentation</vt:lpstr>
      <vt:lpstr>Challenge 1: </vt:lpstr>
      <vt:lpstr>Challenge 2:</vt:lpstr>
      <vt:lpstr>Challenge 3:</vt:lpstr>
      <vt:lpstr>our latest project, the intranet site</vt:lpstr>
      <vt:lpstr>How did we do that?</vt:lpstr>
      <vt:lpstr>PowerPoint Presentation</vt:lpstr>
      <vt:lpstr>How building a platform transformed our web work</vt:lpstr>
      <vt:lpstr>CI/CD Continuous integration/delivery</vt:lpstr>
      <vt:lpstr>CI/CD</vt:lpstr>
      <vt:lpstr>CI/CD Continuous integration/delivery</vt:lpstr>
      <vt:lpstr>CI/CD Continuous integration/delivery</vt:lpstr>
      <vt:lpstr>CI/CD Continuous integration/delivery</vt:lpstr>
      <vt:lpstr>CI/CD Continuous integration/delivery</vt:lpstr>
      <vt:lpstr>CI/CD Continuous integration/delivery</vt:lpstr>
      <vt:lpstr>CI/CD Continuous integration/delivery</vt:lpstr>
      <vt:lpstr>PowerPoint Presentation</vt:lpstr>
      <vt:lpstr>How an integrations approach transformed the intranet experience</vt:lpstr>
      <vt:lpstr>Integrations</vt:lpstr>
      <vt:lpstr>Integrations</vt:lpstr>
      <vt:lpstr>Integrations</vt:lpstr>
      <vt:lpstr>Integrations </vt:lpstr>
      <vt:lpstr>PowerPoint Presentation</vt:lpstr>
      <vt:lpstr>How agile transformed the way we work...</vt:lpstr>
      <vt:lpstr>PowerPoint Presentation</vt:lpstr>
      <vt:lpstr>Phased approach</vt:lpstr>
      <vt:lpstr>When should you Prioritize or defer a feature?</vt:lpstr>
      <vt:lpstr>Breaking down the work</vt:lpstr>
      <vt:lpstr>Change Management</vt:lpstr>
      <vt:lpstr>Full team participation</vt:lpstr>
      <vt:lpstr>PowerPoint Presentation</vt:lpstr>
      <vt:lpstr>Our key approaches</vt:lpstr>
      <vt:lpstr>Hints you're doing it right</vt:lpstr>
      <vt:lpstr>Hints you're doing it right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Partyka, Jason</cp:lastModifiedBy>
  <cp:revision>1416</cp:revision>
  <cp:lastPrinted>2015-09-08T15:35:42Z</cp:lastPrinted>
  <dcterms:created xsi:type="dcterms:W3CDTF">2018-07-03T17:34:09Z</dcterms:created>
  <dcterms:modified xsi:type="dcterms:W3CDTF">2020-03-20T17:22:16Z</dcterms:modified>
</cp:coreProperties>
</file>